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3171-6D45-46DE-8B1A-81248073ED11}" type="datetimeFigureOut">
              <a:rPr lang="it-IT" smtClean="0"/>
              <a:pPr/>
              <a:t>28/01/2015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3CFE-52B0-48C6-91F6-90ED69B56F6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VIAGGIO IN POLONIA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LA MIA ESPERIENZA</a:t>
            </a:r>
            <a:endParaRPr lang="it-IT" sz="5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dirty="0" smtClean="0"/>
              <a:t>	</a:t>
            </a:r>
            <a:r>
              <a:rPr lang="it-IT" sz="2900" dirty="0" smtClean="0">
                <a:latin typeface="Century Gothic" pitchFamily="34" charset="0"/>
              </a:rPr>
              <a:t>Mi </a:t>
            </a:r>
            <a:r>
              <a:rPr lang="it-IT" sz="2900" dirty="0">
                <a:latin typeface="Century Gothic" pitchFamily="34" charset="0"/>
              </a:rPr>
              <a:t>viene difficile esprimere a parole ciò che ho vissuto, forse perché mai ho provato emozioni così intense tutte insieme.</a:t>
            </a:r>
          </a:p>
          <a:p>
            <a:pPr algn="just">
              <a:buNone/>
            </a:pPr>
            <a:r>
              <a:rPr lang="it-IT" sz="2900" dirty="0">
                <a:latin typeface="Century Gothic" pitchFamily="34" charset="0"/>
              </a:rPr>
              <a:t> </a:t>
            </a:r>
            <a:r>
              <a:rPr lang="it-IT" sz="2900" dirty="0" smtClean="0">
                <a:latin typeface="Century Gothic" pitchFamily="34" charset="0"/>
              </a:rPr>
              <a:t>	Una </a:t>
            </a:r>
            <a:r>
              <a:rPr lang="it-IT" sz="2900" dirty="0">
                <a:latin typeface="Century Gothic" pitchFamily="34" charset="0"/>
              </a:rPr>
              <a:t>delle avventure più forti ed emotivamente coinvolgenti che abbia mai </a:t>
            </a:r>
            <a:r>
              <a:rPr lang="it-IT" sz="2900" dirty="0" smtClean="0">
                <a:latin typeface="Century Gothic" pitchFamily="34" charset="0"/>
              </a:rPr>
              <a:t>vissuto, forse </a:t>
            </a:r>
            <a:r>
              <a:rPr lang="it-IT" sz="2900" dirty="0">
                <a:latin typeface="Century Gothic" pitchFamily="34" charset="0"/>
              </a:rPr>
              <a:t>perché la barriera del libro scolastico è scomparsa, lasciando spazio all'esperienza in prima persona che ha permesso a noi studenti di provare a ripercorrere la storia grazie all'importante testimonianza di </a:t>
            </a:r>
            <a:r>
              <a:rPr lang="it-IT" sz="2900" dirty="0" err="1">
                <a:latin typeface="Century Gothic" pitchFamily="34" charset="0"/>
              </a:rPr>
              <a:t>Sami</a:t>
            </a:r>
            <a:r>
              <a:rPr lang="it-IT" sz="2900" dirty="0">
                <a:latin typeface="Century Gothic" pitchFamily="34" charset="0"/>
              </a:rPr>
              <a:t> </a:t>
            </a:r>
            <a:r>
              <a:rPr lang="it-IT" sz="2900" dirty="0" err="1">
                <a:latin typeface="Century Gothic" pitchFamily="34" charset="0"/>
              </a:rPr>
              <a:t>Modiano</a:t>
            </a:r>
            <a:r>
              <a:rPr lang="it-IT" sz="2900" dirty="0">
                <a:latin typeface="Century Gothic" pitchFamily="34" charset="0"/>
              </a:rPr>
              <a:t> e delle sorelle </a:t>
            </a:r>
            <a:r>
              <a:rPr lang="it-IT" sz="2900" dirty="0" err="1">
                <a:latin typeface="Century Gothic" pitchFamily="34" charset="0"/>
              </a:rPr>
              <a:t>Bucci</a:t>
            </a:r>
            <a:r>
              <a:rPr lang="it-IT" sz="2900" dirty="0">
                <a:latin typeface="Century Gothic" pitchFamily="34" charset="0"/>
              </a:rPr>
              <a:t>. Non potrò mai dimenticare gli occhi e la commozione trattenuta da </a:t>
            </a:r>
            <a:r>
              <a:rPr lang="it-IT" sz="2900" dirty="0" err="1">
                <a:latin typeface="Century Gothic" pitchFamily="34" charset="0"/>
              </a:rPr>
              <a:t>Sami</a:t>
            </a:r>
            <a:r>
              <a:rPr lang="it-IT" sz="2900" dirty="0">
                <a:latin typeface="Century Gothic" pitchFamily="34" charset="0"/>
              </a:rPr>
              <a:t> durante l'intero percorso, ma anche la forza di tutti i testimoni che mettono a disposizione il loro dolore per rendere noi testimoni di domani. </a:t>
            </a:r>
          </a:p>
          <a:p>
            <a:pPr algn="just">
              <a:buNone/>
            </a:pPr>
            <a:r>
              <a:rPr lang="it-IT" sz="2900" dirty="0">
                <a:latin typeface="Century Gothic" pitchFamily="34" charset="0"/>
              </a:rPr>
              <a:t> </a:t>
            </a:r>
            <a:r>
              <a:rPr lang="it-IT" sz="2900" dirty="0" smtClean="0">
                <a:latin typeface="Century Gothic" pitchFamily="34" charset="0"/>
              </a:rPr>
              <a:t>	Un </a:t>
            </a:r>
            <a:r>
              <a:rPr lang="it-IT" sz="2900" dirty="0">
                <a:latin typeface="Century Gothic" pitchFamily="34" charset="0"/>
              </a:rPr>
              <a:t>viaggio per renderci consapevoli, per non dimenticare, per capire, per comprendere la follia razionale e la malvagità dell'uomo. </a:t>
            </a:r>
          </a:p>
          <a:p>
            <a:pPr algn="just">
              <a:buNone/>
            </a:pPr>
            <a:r>
              <a:rPr lang="it-IT" sz="2900" dirty="0">
                <a:latin typeface="Century Gothic" pitchFamily="34" charset="0"/>
              </a:rPr>
              <a:t> </a:t>
            </a:r>
            <a:r>
              <a:rPr lang="it-IT" sz="2900" dirty="0" smtClean="0">
                <a:latin typeface="Century Gothic" pitchFamily="34" charset="0"/>
              </a:rPr>
              <a:t>	Non </a:t>
            </a:r>
            <a:r>
              <a:rPr lang="it-IT" sz="2900" dirty="0">
                <a:latin typeface="Century Gothic" pitchFamily="34" charset="0"/>
              </a:rPr>
              <a:t>riesco a dire altro, forse perché è ancora troppo presto per fare riflessioni più approfondite, forse perché le emozioni hanno bisogno di un po' di tempo per farsi più nitide. </a:t>
            </a:r>
          </a:p>
          <a:p>
            <a:pPr algn="just">
              <a:buNone/>
            </a:pPr>
            <a:r>
              <a:rPr lang="it-IT" sz="2900" dirty="0" smtClean="0">
                <a:latin typeface="Century Gothic" pitchFamily="34" charset="0"/>
              </a:rPr>
              <a:t>	UN </a:t>
            </a:r>
            <a:r>
              <a:rPr lang="it-IT" sz="2900" dirty="0">
                <a:latin typeface="Century Gothic" pitchFamily="34" charset="0"/>
              </a:rPr>
              <a:t>VIAGGIO CHE CAMBIA, UN VIAGGIO PER NON DIMENTICARE. </a:t>
            </a:r>
          </a:p>
          <a:p>
            <a:pPr algn="just">
              <a:buNone/>
            </a:pPr>
            <a:r>
              <a:rPr lang="it-IT" sz="2900" dirty="0">
                <a:latin typeface="Century Gothic" pitchFamily="34" charset="0"/>
              </a:rPr>
              <a:t> </a:t>
            </a:r>
            <a:r>
              <a:rPr lang="it-IT" sz="2900" dirty="0" smtClean="0">
                <a:latin typeface="Century Gothic" pitchFamily="34" charset="0"/>
              </a:rPr>
              <a:t>	MAI </a:t>
            </a:r>
            <a:r>
              <a:rPr lang="it-IT" sz="2900" dirty="0">
                <a:latin typeface="Century Gothic" pitchFamily="34" charset="0"/>
              </a:rPr>
              <a:t>PIU'.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4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50123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it-IT" sz="6600" dirty="0" smtClean="0">
                <a:latin typeface="Courier New" pitchFamily="49" charset="0"/>
                <a:cs typeface="Courier New" pitchFamily="49" charset="0"/>
              </a:rPr>
              <a:t>BIRKENAU</a:t>
            </a:r>
            <a:endParaRPr lang="it-IT" sz="6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000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672408" cy="275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WP_00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232" y="3573016"/>
            <a:ext cx="38422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00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8241" cy="6858000"/>
          </a:xfrm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00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856690" cy="5144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27584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VIAGGIO AD AUSCHWITZ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WP_000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000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000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Presentazione su schermo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VIAGGIO IN POLONIA</vt:lpstr>
      <vt:lpstr>BIRKENAU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LA MIA ESPERIENZA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AD AUSCHWITZ</dc:title>
  <dc:creator>3bfq</dc:creator>
  <cp:lastModifiedBy>polito</cp:lastModifiedBy>
  <cp:revision>4</cp:revision>
  <dcterms:created xsi:type="dcterms:W3CDTF">2015-01-23T09:26:46Z</dcterms:created>
  <dcterms:modified xsi:type="dcterms:W3CDTF">2015-01-28T13:49:47Z</dcterms:modified>
</cp:coreProperties>
</file>