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686" r:id="rId3"/>
    <p:sldMasterId id="2147483673" r:id="rId4"/>
  </p:sldMasterIdLst>
  <p:notesMasterIdLst>
    <p:notesMasterId r:id="rId33"/>
  </p:notesMasterIdLst>
  <p:sldIdLst>
    <p:sldId id="257" r:id="rId5"/>
    <p:sldId id="282" r:id="rId6"/>
    <p:sldId id="259" r:id="rId7"/>
    <p:sldId id="283" r:id="rId8"/>
    <p:sldId id="284" r:id="rId9"/>
    <p:sldId id="285" r:id="rId10"/>
    <p:sldId id="286" r:id="rId11"/>
    <p:sldId id="260" r:id="rId12"/>
    <p:sldId id="261" r:id="rId13"/>
    <p:sldId id="287" r:id="rId14"/>
    <p:sldId id="290" r:id="rId15"/>
    <p:sldId id="291" r:id="rId16"/>
    <p:sldId id="292" r:id="rId17"/>
    <p:sldId id="293" r:id="rId18"/>
    <p:sldId id="294" r:id="rId19"/>
    <p:sldId id="295" r:id="rId20"/>
    <p:sldId id="296" r:id="rId21"/>
    <p:sldId id="299" r:id="rId22"/>
    <p:sldId id="300" r:id="rId23"/>
    <p:sldId id="297" r:id="rId24"/>
    <p:sldId id="302" r:id="rId25"/>
    <p:sldId id="303" r:id="rId26"/>
    <p:sldId id="304" r:id="rId27"/>
    <p:sldId id="305" r:id="rId28"/>
    <p:sldId id="306" r:id="rId29"/>
    <p:sldId id="307" r:id="rId30"/>
    <p:sldId id="308" r:id="rId31"/>
    <p:sldId id="316"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597" autoAdjust="0"/>
    <p:restoredTop sz="94645" autoAdjust="0"/>
  </p:normalViewPr>
  <p:slideViewPr>
    <p:cSldViewPr>
      <p:cViewPr varScale="1">
        <p:scale>
          <a:sx n="83" d="100"/>
          <a:sy n="83" d="100"/>
        </p:scale>
        <p:origin x="-1426" y="-34"/>
      </p:cViewPr>
      <p:guideLst>
        <p:guide orient="horz" pos="2160"/>
        <p:guide pos="2880"/>
      </p:guideLst>
    </p:cSldViewPr>
  </p:slideViewPr>
  <p:outlineViewPr>
    <p:cViewPr>
      <p:scale>
        <a:sx n="33" d="100"/>
        <a:sy n="33" d="100"/>
      </p:scale>
      <p:origin x="0" y="-15072"/>
    </p:cViewPr>
  </p:outlineViewPr>
  <p:notesTextViewPr>
    <p:cViewPr>
      <p:scale>
        <a:sx n="100" d="100"/>
        <a:sy n="100" d="100"/>
      </p:scale>
      <p:origin x="0" y="0"/>
    </p:cViewPr>
  </p:notesTextViewPr>
  <p:sorterViewPr>
    <p:cViewPr>
      <p:scale>
        <a:sx n="66" d="100"/>
        <a:sy n="66" d="100"/>
      </p:scale>
      <p:origin x="0" y="6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A98F8D-9724-497F-827F-FE9476EDED50}" type="datetimeFigureOut">
              <a:rPr lang="it-IT" smtClean="0"/>
              <a:pPr/>
              <a:t>03/11/2020</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72FB63-547A-4E37-A257-9B2845A22FC9}" type="slidenum">
              <a:rPr lang="it-IT" smtClean="0"/>
              <a:pPr/>
              <a:t>‹N›</a:t>
            </a:fld>
            <a:endParaRPr lang="it-IT" dirty="0"/>
          </a:p>
        </p:txBody>
      </p:sp>
    </p:spTree>
    <p:extLst>
      <p:ext uri="{BB962C8B-B14F-4D97-AF65-F5344CB8AC3E}">
        <p14:creationId xmlns="" xmlns:p14="http://schemas.microsoft.com/office/powerpoint/2010/main" val="213435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noProof="0" dirty="0"/>
          </a:p>
        </p:txBody>
      </p:sp>
      <p:sp>
        <p:nvSpPr>
          <p:cNvPr id="4" name="Slide Number Placeholder 3"/>
          <p:cNvSpPr>
            <a:spLocks noGrp="1"/>
          </p:cNvSpPr>
          <p:nvPr>
            <p:ph type="sldNum" sz="quarter" idx="10"/>
          </p:nvPr>
        </p:nvSpPr>
        <p:spPr/>
        <p:txBody>
          <a:bodyPr/>
          <a:lstStyle/>
          <a:p>
            <a:fld id="{1D76769E-C829-4283-B80E-CB90D995C291}" type="slidenum">
              <a:rPr lang="en-US" smtClean="0">
                <a:solidFill>
                  <a:prstClr val="black"/>
                </a:solidFill>
              </a:rPr>
              <a:pPr/>
              <a:t>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it-IT"/>
              <a:t>Fare clic per modificare lo stile del titolo</a:t>
            </a:r>
            <a:endParaRPr lang="en-US" dirty="0"/>
          </a:p>
        </p:txBody>
      </p:sp>
      <p:sp>
        <p:nvSpPr>
          <p:cNvPr id="17" name="Subtitle 16"/>
          <p:cNvSpPr>
            <a:spLocks noGrp="1"/>
          </p:cNvSpPr>
          <p:nvPr>
            <p:ph type="subTitle" idx="1"/>
          </p:nvPr>
        </p:nvSpPr>
        <p:spPr>
          <a:xfrm>
            <a:off x="685800" y="3582807"/>
            <a:ext cx="7772400" cy="1199704"/>
          </a:xfrm>
        </p:spPr>
        <p:txBody>
          <a:bodyPr/>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a:t>Fare clic per modificare lo stile del sottotitolo dello schema</a:t>
            </a:r>
            <a:endParaRPr lang="en-US"/>
          </a:p>
        </p:txBody>
      </p:sp>
      <p:grpSp>
        <p:nvGrpSpPr>
          <p:cNvPr id="2" name="Group 14"/>
          <p:cNvGrpSpPr/>
          <p:nvPr/>
        </p:nvGrpSpPr>
        <p:grpSpPr>
          <a:xfrm>
            <a:off x="-3765" y="4953000"/>
            <a:ext cx="9147765" cy="1912088"/>
            <a:chOff x="-3765" y="4832896"/>
            <a:chExt cx="9147765" cy="2032192"/>
          </a:xfrm>
        </p:grpSpPr>
        <p:sp>
          <p:nvSpPr>
            <p:cNvPr id="7" name="Shap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Shap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hap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779FDF9-51A0-48BF-9A6C-50E722FCD7DC}" type="datetime2">
              <a:rPr lang="en-US" smtClean="0"/>
              <a:pPr/>
              <a:t>Tuesday, November 3, 2020</a:t>
            </a:fld>
            <a:endParaRPr lang="en-US" dirty="0"/>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5292C34-3E5E-4BA5-AF54-F1601B144FB0}" type="slidenum">
              <a:rPr lang="en-US" smtClean="0"/>
              <a:pPr/>
              <a:t>‹N›</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371568"/>
            <a:ext cx="7162800" cy="648232"/>
          </a:xfrm>
          <a:noFill/>
        </p:spPr>
        <p:txBody>
          <a:bodyPr anchor="t"/>
          <a:lstStyle>
            <a:lvl1pPr marL="0" marR="18288" indent="0" algn="r">
              <a:buNone/>
              <a:defRPr sz="1400"/>
            </a:lvl1pPr>
            <a:lvl2pPr>
              <a:defRPr sz="1200"/>
            </a:lvl2pPr>
            <a:lvl3pPr>
              <a:defRPr sz="1000"/>
            </a:lvl3pPr>
            <a:lvl4pPr>
              <a:defRPr sz="900"/>
            </a:lvl4pPr>
            <a:lvl5pPr>
              <a:defRPr sz="900"/>
            </a:lvl5pPr>
            <a:extLst/>
          </a:lstStyle>
          <a:p>
            <a:pPr lvl="0"/>
            <a:r>
              <a:rPr lang="it-IT"/>
              <a:t>Fare clic per modificare stili del testo dello schema</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lang="it-IT" dirty="0"/>
              <a:t>Fare clic sull'icona per inserire un'immagine</a:t>
            </a:r>
            <a:endParaRPr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96260B6-7A92-4B54-8FC1-E17F0A01182C}" type="datetime2">
              <a:rPr lang="en-US" smtClean="0">
                <a:solidFill>
                  <a:prstClr val="white"/>
                </a:solidFill>
              </a:rPr>
              <a:pPr/>
              <a:t>Tuesday, November 3, 2020</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C410EEA-824F-4D46-AFE7-60426C8C06B0}" type="slidenum">
              <a:rPr lang="en-US" smtClean="0">
                <a:solidFill>
                  <a:prstClr val="white"/>
                </a:solidFill>
              </a:rPr>
              <a:pPr/>
              <a:t>‹N›</a:t>
            </a:fld>
            <a:endParaRPr lang="en-US" dirty="0">
              <a:solidFill>
                <a:prstClr val="white"/>
              </a:solidFill>
            </a:endParaRPr>
          </a:p>
        </p:txBody>
      </p:sp>
      <p:sp>
        <p:nvSpPr>
          <p:cNvPr id="2" name="Title 1"/>
          <p:cNvSpPr>
            <a:spLocks noGrp="1"/>
          </p:cNvSpPr>
          <p:nvPr>
            <p:ph type="title"/>
          </p:nvPr>
        </p:nvSpPr>
        <p:spPr>
          <a:xfrm>
            <a:off x="228600" y="4807688"/>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it-IT"/>
              <a:t>Fare clic per modificare lo stile del titolo</a:t>
            </a:r>
            <a:endParaRPr lang="en-US" dirty="0"/>
          </a:p>
        </p:txBody>
      </p:sp>
      <p:sp>
        <p:nvSpPr>
          <p:cNvPr id="8" name="Shap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Shap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8ED60F72-D45D-4F6C-946A-8E954DB68545}" type="datetime2">
              <a:rPr lang="en-US" smtClean="0">
                <a:solidFill>
                  <a:prstClr val="black"/>
                </a:solidFill>
              </a:rPr>
              <a:pPr/>
              <a:t>Tuesday, November 3, 2020</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rgbClr val="464646">
                    <a:shade val="50000"/>
                  </a:srgbClr>
                </a:solidFill>
              </a:rPr>
              <a:pPr/>
              <a:t>‹N›</a:t>
            </a:fld>
            <a:endParaRPr lang="en-US" dirty="0">
              <a:solidFill>
                <a:prstClr val="black"/>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715CDE-B8B5-4E2D-AE01-7B5D9C548BC6}" type="datetime2">
              <a:rPr lang="en-US" smtClean="0">
                <a:solidFill>
                  <a:prstClr val="black"/>
                </a:solidFill>
              </a:rPr>
              <a:pPr/>
              <a:t>Tuesday, November 3, 2020</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45292C34-3E5E-4BA5-AF54-F1601B144FB0}" type="slidenum">
              <a:rPr lang="en-US" sz="1400" smtClean="0">
                <a:solidFill>
                  <a:srgbClr val="464646">
                    <a:shade val="50000"/>
                  </a:srgbClr>
                </a:solidFill>
              </a:rPr>
              <a:pPr/>
              <a:t>‹N›</a:t>
            </a:fld>
            <a:endParaRPr lang="en-US" dirty="0">
              <a:solidFill>
                <a:prstClr val="black"/>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E22985C-2C45-4168-8156-EF56F5082135}"/>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6E580ABE-3148-429C-A3DB-F465905E959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C87B6B40-3B31-484D-90B3-0A05CADAE9BB}"/>
              </a:ext>
            </a:extLst>
          </p:cNvPr>
          <p:cNvSpPr>
            <a:spLocks noGrp="1"/>
          </p:cNvSpPr>
          <p:nvPr>
            <p:ph type="dt" sz="half" idx="10"/>
          </p:nvPr>
        </p:nvSpPr>
        <p:spPr/>
        <p:txBody>
          <a:bodyPr/>
          <a:lstStyle/>
          <a:p>
            <a:fld id="{D53C1368-7D07-47AA-8A4E-6A0FA1D1D8B2}"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BDBA7DF5-EB58-4F83-8C6E-8032E1B330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B5461D0E-EE25-47C2-BA0C-2219432911DD}"/>
              </a:ext>
            </a:extLst>
          </p:cNvPr>
          <p:cNvSpPr>
            <a:spLocks noGrp="1"/>
          </p:cNvSpPr>
          <p:nvPr>
            <p:ph type="sldNum" sz="quarter" idx="12"/>
          </p:nvPr>
        </p:nvSpPr>
        <p:spPr/>
        <p:txBody>
          <a:bodyPr/>
          <a:lstStyle/>
          <a:p>
            <a:fld id="{814E090A-CB4E-402E-9C55-E23A5FCB021A}" type="slidenum">
              <a:rPr lang="it-IT" smtClean="0"/>
              <a:pPr/>
              <a:t>‹N›</a:t>
            </a:fld>
            <a:endParaRPr lang="it-IT"/>
          </a:p>
        </p:txBody>
      </p:sp>
    </p:spTree>
    <p:extLst>
      <p:ext uri="{BB962C8B-B14F-4D97-AF65-F5344CB8AC3E}">
        <p14:creationId xmlns="" xmlns:p14="http://schemas.microsoft.com/office/powerpoint/2010/main" val="3556645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2ACE3D6-7A32-48AC-99B1-8EA6B146B2E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A282FA29-39C4-400A-B192-DC74919D7D3E}"/>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99BF4B24-242E-4BB6-AE78-2968EB44BBEC}"/>
              </a:ext>
            </a:extLst>
          </p:cNvPr>
          <p:cNvSpPr>
            <a:spLocks noGrp="1"/>
          </p:cNvSpPr>
          <p:nvPr>
            <p:ph type="dt" sz="half" idx="10"/>
          </p:nvPr>
        </p:nvSpPr>
        <p:spPr/>
        <p:txBody>
          <a:bodyPr/>
          <a:lstStyle/>
          <a:p>
            <a:fld id="{D53C1368-7D07-47AA-8A4E-6A0FA1D1D8B2}"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421CE938-0ED8-407C-8605-70F4017A910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A2487586-5384-4B66-9109-A442CFF411BD}"/>
              </a:ext>
            </a:extLst>
          </p:cNvPr>
          <p:cNvSpPr>
            <a:spLocks noGrp="1"/>
          </p:cNvSpPr>
          <p:nvPr>
            <p:ph type="sldNum" sz="quarter" idx="12"/>
          </p:nvPr>
        </p:nvSpPr>
        <p:spPr/>
        <p:txBody>
          <a:bodyPr/>
          <a:lstStyle/>
          <a:p>
            <a:fld id="{814E090A-CB4E-402E-9C55-E23A5FCB021A}" type="slidenum">
              <a:rPr lang="it-IT" smtClean="0"/>
              <a:pPr/>
              <a:t>‹N›</a:t>
            </a:fld>
            <a:endParaRPr lang="it-IT"/>
          </a:p>
        </p:txBody>
      </p:sp>
    </p:spTree>
    <p:extLst>
      <p:ext uri="{BB962C8B-B14F-4D97-AF65-F5344CB8AC3E}">
        <p14:creationId xmlns="" xmlns:p14="http://schemas.microsoft.com/office/powerpoint/2010/main" val="2871886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C87D37C-B24A-4BDB-B878-A20508AE52A2}"/>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8CEEF032-30A8-41D9-A10A-3B09D8625CC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 xmlns:a16="http://schemas.microsoft.com/office/drawing/2014/main" id="{7D1C7E2D-6932-4404-A451-DEA8365AD901}"/>
              </a:ext>
            </a:extLst>
          </p:cNvPr>
          <p:cNvSpPr>
            <a:spLocks noGrp="1"/>
          </p:cNvSpPr>
          <p:nvPr>
            <p:ph type="dt" sz="half" idx="10"/>
          </p:nvPr>
        </p:nvSpPr>
        <p:spPr/>
        <p:txBody>
          <a:bodyPr/>
          <a:lstStyle/>
          <a:p>
            <a:fld id="{D53C1368-7D07-47AA-8A4E-6A0FA1D1D8B2}"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C8B2639E-5031-49AE-AA8E-9E4540EF168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166239D4-A120-4BB4-B354-51567921C7A7}"/>
              </a:ext>
            </a:extLst>
          </p:cNvPr>
          <p:cNvSpPr>
            <a:spLocks noGrp="1"/>
          </p:cNvSpPr>
          <p:nvPr>
            <p:ph type="sldNum" sz="quarter" idx="12"/>
          </p:nvPr>
        </p:nvSpPr>
        <p:spPr/>
        <p:txBody>
          <a:bodyPr/>
          <a:lstStyle/>
          <a:p>
            <a:fld id="{814E090A-CB4E-402E-9C55-E23A5FCB021A}" type="slidenum">
              <a:rPr lang="it-IT" smtClean="0"/>
              <a:pPr/>
              <a:t>‹N›</a:t>
            </a:fld>
            <a:endParaRPr lang="it-IT"/>
          </a:p>
        </p:txBody>
      </p:sp>
    </p:spTree>
    <p:extLst>
      <p:ext uri="{BB962C8B-B14F-4D97-AF65-F5344CB8AC3E}">
        <p14:creationId xmlns="" xmlns:p14="http://schemas.microsoft.com/office/powerpoint/2010/main" val="489706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570205C-935C-4685-8383-B50CD81986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3A7CFA91-D17F-409A-9D74-8B7303392455}"/>
              </a:ext>
            </a:extLst>
          </p:cNvPr>
          <p:cNvSpPr>
            <a:spLocks noGrp="1"/>
          </p:cNvSpPr>
          <p:nvPr>
            <p:ph sz="half" idx="1"/>
          </p:nvPr>
        </p:nvSpPr>
        <p:spPr>
          <a:xfrm>
            <a:off x="628650" y="1825625"/>
            <a:ext cx="38671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B3A7FEAC-5A22-4C65-BD9F-5C07ABD5EB06}"/>
              </a:ext>
            </a:extLst>
          </p:cNvPr>
          <p:cNvSpPr>
            <a:spLocks noGrp="1"/>
          </p:cNvSpPr>
          <p:nvPr>
            <p:ph sz="half" idx="2"/>
          </p:nvPr>
        </p:nvSpPr>
        <p:spPr>
          <a:xfrm>
            <a:off x="4648200" y="1825625"/>
            <a:ext cx="38671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F980236F-084E-4FD1-8519-14D1FEA58157}"/>
              </a:ext>
            </a:extLst>
          </p:cNvPr>
          <p:cNvSpPr>
            <a:spLocks noGrp="1"/>
          </p:cNvSpPr>
          <p:nvPr>
            <p:ph type="dt" sz="half" idx="10"/>
          </p:nvPr>
        </p:nvSpPr>
        <p:spPr/>
        <p:txBody>
          <a:bodyPr/>
          <a:lstStyle/>
          <a:p>
            <a:fld id="{D53C1368-7D07-47AA-8A4E-6A0FA1D1D8B2}" type="datetimeFigureOut">
              <a:rPr lang="it-IT" smtClean="0"/>
              <a:pPr/>
              <a:t>03/11/2020</a:t>
            </a:fld>
            <a:endParaRPr lang="it-IT"/>
          </a:p>
        </p:txBody>
      </p:sp>
      <p:sp>
        <p:nvSpPr>
          <p:cNvPr id="6" name="Segnaposto piè di pagina 5">
            <a:extLst>
              <a:ext uri="{FF2B5EF4-FFF2-40B4-BE49-F238E27FC236}">
                <a16:creationId xmlns="" xmlns:a16="http://schemas.microsoft.com/office/drawing/2014/main" id="{3493A693-7BDD-4F9D-9B08-C7D725703C1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D2ADDEC2-2513-4468-9346-3D6B389DD53E}"/>
              </a:ext>
            </a:extLst>
          </p:cNvPr>
          <p:cNvSpPr>
            <a:spLocks noGrp="1"/>
          </p:cNvSpPr>
          <p:nvPr>
            <p:ph type="sldNum" sz="quarter" idx="12"/>
          </p:nvPr>
        </p:nvSpPr>
        <p:spPr/>
        <p:txBody>
          <a:bodyPr/>
          <a:lstStyle/>
          <a:p>
            <a:fld id="{814E090A-CB4E-402E-9C55-E23A5FCB021A}" type="slidenum">
              <a:rPr lang="it-IT" smtClean="0"/>
              <a:pPr/>
              <a:t>‹N›</a:t>
            </a:fld>
            <a:endParaRPr lang="it-IT"/>
          </a:p>
        </p:txBody>
      </p:sp>
    </p:spTree>
    <p:extLst>
      <p:ext uri="{BB962C8B-B14F-4D97-AF65-F5344CB8AC3E}">
        <p14:creationId xmlns="" xmlns:p14="http://schemas.microsoft.com/office/powerpoint/2010/main" val="328599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BB87754-B03F-4D7E-B035-F5CABF95F060}"/>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9B8237A7-3BB7-4BA7-95D8-794B9BC6933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 xmlns:a16="http://schemas.microsoft.com/office/drawing/2014/main" id="{04D93981-1758-4E53-A33F-6B6786AD1E40}"/>
              </a:ext>
            </a:extLst>
          </p:cNvPr>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0AF9E71F-2AC5-4519-A236-0D669F82D31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 xmlns:a16="http://schemas.microsoft.com/office/drawing/2014/main" id="{7AFEB15D-9A48-4920-8429-F5A8A4026752}"/>
              </a:ext>
            </a:extLst>
          </p:cNvPr>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EA687DC7-E9A2-46C6-9E9C-16E7F64D1F90}"/>
              </a:ext>
            </a:extLst>
          </p:cNvPr>
          <p:cNvSpPr>
            <a:spLocks noGrp="1"/>
          </p:cNvSpPr>
          <p:nvPr>
            <p:ph type="dt" sz="half" idx="10"/>
          </p:nvPr>
        </p:nvSpPr>
        <p:spPr/>
        <p:txBody>
          <a:bodyPr/>
          <a:lstStyle/>
          <a:p>
            <a:fld id="{D53C1368-7D07-47AA-8A4E-6A0FA1D1D8B2}" type="datetimeFigureOut">
              <a:rPr lang="it-IT" smtClean="0"/>
              <a:pPr/>
              <a:t>03/11/2020</a:t>
            </a:fld>
            <a:endParaRPr lang="it-IT"/>
          </a:p>
        </p:txBody>
      </p:sp>
      <p:sp>
        <p:nvSpPr>
          <p:cNvPr id="8" name="Segnaposto piè di pagina 7">
            <a:extLst>
              <a:ext uri="{FF2B5EF4-FFF2-40B4-BE49-F238E27FC236}">
                <a16:creationId xmlns="" xmlns:a16="http://schemas.microsoft.com/office/drawing/2014/main" id="{C2D61485-0E74-4782-8D0F-F7503B4326C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4BE6711D-228F-483E-9772-A868FC08C601}"/>
              </a:ext>
            </a:extLst>
          </p:cNvPr>
          <p:cNvSpPr>
            <a:spLocks noGrp="1"/>
          </p:cNvSpPr>
          <p:nvPr>
            <p:ph type="sldNum" sz="quarter" idx="12"/>
          </p:nvPr>
        </p:nvSpPr>
        <p:spPr/>
        <p:txBody>
          <a:bodyPr/>
          <a:lstStyle/>
          <a:p>
            <a:fld id="{814E090A-CB4E-402E-9C55-E23A5FCB021A}" type="slidenum">
              <a:rPr lang="it-IT" smtClean="0"/>
              <a:pPr/>
              <a:t>‹N›</a:t>
            </a:fld>
            <a:endParaRPr lang="it-IT"/>
          </a:p>
        </p:txBody>
      </p:sp>
    </p:spTree>
    <p:extLst>
      <p:ext uri="{BB962C8B-B14F-4D97-AF65-F5344CB8AC3E}">
        <p14:creationId xmlns="" xmlns:p14="http://schemas.microsoft.com/office/powerpoint/2010/main" val="100578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114A54C-0D5E-4848-81A8-E61908F856D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E8DA9AF3-29F5-4C81-82CE-330AC03BFEC7}"/>
              </a:ext>
            </a:extLst>
          </p:cNvPr>
          <p:cNvSpPr>
            <a:spLocks noGrp="1"/>
          </p:cNvSpPr>
          <p:nvPr>
            <p:ph type="dt" sz="half" idx="10"/>
          </p:nvPr>
        </p:nvSpPr>
        <p:spPr/>
        <p:txBody>
          <a:bodyPr/>
          <a:lstStyle/>
          <a:p>
            <a:fld id="{D53C1368-7D07-47AA-8A4E-6A0FA1D1D8B2}" type="datetimeFigureOut">
              <a:rPr lang="it-IT" smtClean="0"/>
              <a:pPr/>
              <a:t>03/11/2020</a:t>
            </a:fld>
            <a:endParaRPr lang="it-IT"/>
          </a:p>
        </p:txBody>
      </p:sp>
      <p:sp>
        <p:nvSpPr>
          <p:cNvPr id="4" name="Segnaposto piè di pagina 3">
            <a:extLst>
              <a:ext uri="{FF2B5EF4-FFF2-40B4-BE49-F238E27FC236}">
                <a16:creationId xmlns="" xmlns:a16="http://schemas.microsoft.com/office/drawing/2014/main" id="{72C332C3-5648-4EEE-A018-40ED1FBC80C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E385657E-D6C9-43C9-A36D-61CCC12DEACC}"/>
              </a:ext>
            </a:extLst>
          </p:cNvPr>
          <p:cNvSpPr>
            <a:spLocks noGrp="1"/>
          </p:cNvSpPr>
          <p:nvPr>
            <p:ph type="sldNum" sz="quarter" idx="12"/>
          </p:nvPr>
        </p:nvSpPr>
        <p:spPr/>
        <p:txBody>
          <a:bodyPr/>
          <a:lstStyle/>
          <a:p>
            <a:fld id="{814E090A-CB4E-402E-9C55-E23A5FCB021A}" type="slidenum">
              <a:rPr lang="it-IT" smtClean="0"/>
              <a:pPr/>
              <a:t>‹N›</a:t>
            </a:fld>
            <a:endParaRPr lang="it-IT"/>
          </a:p>
        </p:txBody>
      </p:sp>
    </p:spTree>
    <p:extLst>
      <p:ext uri="{BB962C8B-B14F-4D97-AF65-F5344CB8AC3E}">
        <p14:creationId xmlns="" xmlns:p14="http://schemas.microsoft.com/office/powerpoint/2010/main" val="3261002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73208E68-A2ED-42AF-A114-510EB91B0881}"/>
              </a:ext>
            </a:extLst>
          </p:cNvPr>
          <p:cNvSpPr>
            <a:spLocks noGrp="1"/>
          </p:cNvSpPr>
          <p:nvPr>
            <p:ph type="dt" sz="half" idx="10"/>
          </p:nvPr>
        </p:nvSpPr>
        <p:spPr/>
        <p:txBody>
          <a:bodyPr/>
          <a:lstStyle/>
          <a:p>
            <a:fld id="{D53C1368-7D07-47AA-8A4E-6A0FA1D1D8B2}" type="datetimeFigureOut">
              <a:rPr lang="it-IT" smtClean="0"/>
              <a:pPr/>
              <a:t>03/11/2020</a:t>
            </a:fld>
            <a:endParaRPr lang="it-IT"/>
          </a:p>
        </p:txBody>
      </p:sp>
      <p:sp>
        <p:nvSpPr>
          <p:cNvPr id="3" name="Segnaposto piè di pagina 2">
            <a:extLst>
              <a:ext uri="{FF2B5EF4-FFF2-40B4-BE49-F238E27FC236}">
                <a16:creationId xmlns="" xmlns:a16="http://schemas.microsoft.com/office/drawing/2014/main" id="{514651C6-2B97-4EE0-96EE-FD601E40A47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1C83CFD5-1C15-4ACC-965E-704C0AFF5A5E}"/>
              </a:ext>
            </a:extLst>
          </p:cNvPr>
          <p:cNvSpPr>
            <a:spLocks noGrp="1"/>
          </p:cNvSpPr>
          <p:nvPr>
            <p:ph type="sldNum" sz="quarter" idx="12"/>
          </p:nvPr>
        </p:nvSpPr>
        <p:spPr/>
        <p:txBody>
          <a:bodyPr/>
          <a:lstStyle/>
          <a:p>
            <a:fld id="{814E090A-CB4E-402E-9C55-E23A5FCB021A}" type="slidenum">
              <a:rPr lang="it-IT" smtClean="0"/>
              <a:pPr/>
              <a:t>‹N›</a:t>
            </a:fld>
            <a:endParaRPr lang="it-IT"/>
          </a:p>
        </p:txBody>
      </p:sp>
    </p:spTree>
    <p:extLst>
      <p:ext uri="{BB962C8B-B14F-4D97-AF65-F5344CB8AC3E}">
        <p14:creationId xmlns="" xmlns:p14="http://schemas.microsoft.com/office/powerpoint/2010/main" val="24376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0" y="6492240"/>
            <a:ext cx="1920240" cy="365760"/>
          </a:xfrm>
        </p:spPr>
        <p:txBody>
          <a:bodyPr/>
          <a:lstStyle/>
          <a:p>
            <a:fld id="{753AA987-813D-42B9-A204-7EF2CFDE63F7}" type="datetime2">
              <a:rPr lang="en-US" smtClean="0">
                <a:solidFill>
                  <a:prstClr val="black"/>
                </a:solidFill>
              </a:rPr>
              <a:pPr/>
              <a:t>Tuesday, November 3, 2020</a:t>
            </a:fld>
            <a:endParaRPr lang="en-US" dirty="0">
              <a:solidFill>
                <a:prstClr val="black"/>
              </a:solidFill>
            </a:endParaRPr>
          </a:p>
        </p:txBody>
      </p:sp>
      <p:sp>
        <p:nvSpPr>
          <p:cNvPr id="6" name="Slide Number Placeholder 5"/>
          <p:cNvSpPr>
            <a:spLocks noGrp="1"/>
          </p:cNvSpPr>
          <p:nvPr>
            <p:ph type="sldNum" sz="quarter" idx="12"/>
          </p:nvPr>
        </p:nvSpPr>
        <p:spPr>
          <a:xfrm>
            <a:off x="5364088" y="6093296"/>
            <a:ext cx="365760" cy="365125"/>
          </a:xfrm>
        </p:spPr>
        <p:txBody>
          <a:bodyPr/>
          <a:lstStyle/>
          <a:p>
            <a:fld id="{BC410EEA-824F-4D46-AFE7-60426C8C06B0}" type="slidenum">
              <a:rPr lang="en-US" smtClean="0">
                <a:solidFill>
                  <a:prstClr val="black"/>
                </a:solidFill>
              </a:rPr>
              <a:pPr/>
              <a:t>‹N›</a:t>
            </a:fld>
            <a:endParaRPr lang="en-US" dirty="0">
              <a:solidFill>
                <a:prstClr val="black"/>
              </a:solidFill>
            </a:endParaRPr>
          </a:p>
        </p:txBody>
      </p:sp>
      <p:sp>
        <p:nvSpPr>
          <p:cNvPr id="7" name="Title 6"/>
          <p:cNvSpPr>
            <a:spLocks noGrp="1"/>
          </p:cNvSpPr>
          <p:nvPr>
            <p:ph type="title"/>
          </p:nvPr>
        </p:nvSpPr>
        <p:spPr/>
        <p:txBody>
          <a:bodyPr rtlCol="0"/>
          <a:lstStyle/>
          <a:p>
            <a:r>
              <a:rPr lang="it-IT"/>
              <a:t>Fare clic per modificare lo stile del titolo</a:t>
            </a:r>
            <a:endParaRPr lang="en-US"/>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788C3E3-5E02-48CF-807D-C0464DFCDA1A}"/>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2CCEE155-69E9-46F7-9817-BFE66EF3BCD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88D9D092-A2AA-47B1-8460-68C9B1EF94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1C09224D-738C-40B3-AA4F-42000273FFF1}"/>
              </a:ext>
            </a:extLst>
          </p:cNvPr>
          <p:cNvSpPr>
            <a:spLocks noGrp="1"/>
          </p:cNvSpPr>
          <p:nvPr>
            <p:ph type="dt" sz="half" idx="10"/>
          </p:nvPr>
        </p:nvSpPr>
        <p:spPr/>
        <p:txBody>
          <a:bodyPr/>
          <a:lstStyle/>
          <a:p>
            <a:fld id="{D53C1368-7D07-47AA-8A4E-6A0FA1D1D8B2}" type="datetimeFigureOut">
              <a:rPr lang="it-IT" smtClean="0"/>
              <a:pPr/>
              <a:t>03/11/2020</a:t>
            </a:fld>
            <a:endParaRPr lang="it-IT"/>
          </a:p>
        </p:txBody>
      </p:sp>
      <p:sp>
        <p:nvSpPr>
          <p:cNvPr id="6" name="Segnaposto piè di pagina 5">
            <a:extLst>
              <a:ext uri="{FF2B5EF4-FFF2-40B4-BE49-F238E27FC236}">
                <a16:creationId xmlns="" xmlns:a16="http://schemas.microsoft.com/office/drawing/2014/main" id="{F40EAF0F-18F8-4EFC-8A0D-3D91B9FBE88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F2F63C92-956A-4BE0-93E8-599F7FFEB92D}"/>
              </a:ext>
            </a:extLst>
          </p:cNvPr>
          <p:cNvSpPr>
            <a:spLocks noGrp="1"/>
          </p:cNvSpPr>
          <p:nvPr>
            <p:ph type="sldNum" sz="quarter" idx="12"/>
          </p:nvPr>
        </p:nvSpPr>
        <p:spPr/>
        <p:txBody>
          <a:bodyPr/>
          <a:lstStyle/>
          <a:p>
            <a:fld id="{814E090A-CB4E-402E-9C55-E23A5FCB021A}" type="slidenum">
              <a:rPr lang="it-IT" smtClean="0"/>
              <a:pPr/>
              <a:t>‹N›</a:t>
            </a:fld>
            <a:endParaRPr lang="it-IT"/>
          </a:p>
        </p:txBody>
      </p:sp>
    </p:spTree>
    <p:extLst>
      <p:ext uri="{BB962C8B-B14F-4D97-AF65-F5344CB8AC3E}">
        <p14:creationId xmlns="" xmlns:p14="http://schemas.microsoft.com/office/powerpoint/2010/main" val="4017774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6A46112-7536-4F73-AEDC-0A07878C24D1}"/>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F37B3D9F-F353-4ECF-82ED-19010996A81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D8CB43F9-36D8-4E97-B3C2-24BBD050F7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01D535CF-8D30-48F3-8CBF-633B666D73E2}"/>
              </a:ext>
            </a:extLst>
          </p:cNvPr>
          <p:cNvSpPr>
            <a:spLocks noGrp="1"/>
          </p:cNvSpPr>
          <p:nvPr>
            <p:ph type="dt" sz="half" idx="10"/>
          </p:nvPr>
        </p:nvSpPr>
        <p:spPr/>
        <p:txBody>
          <a:bodyPr/>
          <a:lstStyle/>
          <a:p>
            <a:fld id="{D53C1368-7D07-47AA-8A4E-6A0FA1D1D8B2}" type="datetimeFigureOut">
              <a:rPr lang="it-IT" smtClean="0"/>
              <a:pPr/>
              <a:t>03/11/2020</a:t>
            </a:fld>
            <a:endParaRPr lang="it-IT"/>
          </a:p>
        </p:txBody>
      </p:sp>
      <p:sp>
        <p:nvSpPr>
          <p:cNvPr id="6" name="Segnaposto piè di pagina 5">
            <a:extLst>
              <a:ext uri="{FF2B5EF4-FFF2-40B4-BE49-F238E27FC236}">
                <a16:creationId xmlns="" xmlns:a16="http://schemas.microsoft.com/office/drawing/2014/main" id="{1F110CEB-E359-49D9-91D0-D3DFD4B901D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27687AEC-8A87-469A-9441-3091F9CBB2E5}"/>
              </a:ext>
            </a:extLst>
          </p:cNvPr>
          <p:cNvSpPr>
            <a:spLocks noGrp="1"/>
          </p:cNvSpPr>
          <p:nvPr>
            <p:ph type="sldNum" sz="quarter" idx="12"/>
          </p:nvPr>
        </p:nvSpPr>
        <p:spPr/>
        <p:txBody>
          <a:bodyPr/>
          <a:lstStyle/>
          <a:p>
            <a:fld id="{814E090A-CB4E-402E-9C55-E23A5FCB021A}" type="slidenum">
              <a:rPr lang="it-IT" smtClean="0"/>
              <a:pPr/>
              <a:t>‹N›</a:t>
            </a:fld>
            <a:endParaRPr lang="it-IT"/>
          </a:p>
        </p:txBody>
      </p:sp>
    </p:spTree>
    <p:extLst>
      <p:ext uri="{BB962C8B-B14F-4D97-AF65-F5344CB8AC3E}">
        <p14:creationId xmlns="" xmlns:p14="http://schemas.microsoft.com/office/powerpoint/2010/main" val="4226075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06ADD0D-A641-4C23-A0B3-1DCAE97C173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3C1E4048-3AE7-409D-8941-3DD1576E16AA}"/>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F69B428F-7F2D-4C6D-B642-239A54BBFFAD}"/>
              </a:ext>
            </a:extLst>
          </p:cNvPr>
          <p:cNvSpPr>
            <a:spLocks noGrp="1"/>
          </p:cNvSpPr>
          <p:nvPr>
            <p:ph type="dt" sz="half" idx="10"/>
          </p:nvPr>
        </p:nvSpPr>
        <p:spPr/>
        <p:txBody>
          <a:bodyPr/>
          <a:lstStyle/>
          <a:p>
            <a:fld id="{D53C1368-7D07-47AA-8A4E-6A0FA1D1D8B2}"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D0C4C52E-5FBF-4DA9-BB59-293184EF75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122E59E-1600-4F3E-9CCE-270151F3A215}"/>
              </a:ext>
            </a:extLst>
          </p:cNvPr>
          <p:cNvSpPr>
            <a:spLocks noGrp="1"/>
          </p:cNvSpPr>
          <p:nvPr>
            <p:ph type="sldNum" sz="quarter" idx="12"/>
          </p:nvPr>
        </p:nvSpPr>
        <p:spPr/>
        <p:txBody>
          <a:bodyPr/>
          <a:lstStyle/>
          <a:p>
            <a:fld id="{814E090A-CB4E-402E-9C55-E23A5FCB021A}" type="slidenum">
              <a:rPr lang="it-IT" smtClean="0"/>
              <a:pPr/>
              <a:t>‹N›</a:t>
            </a:fld>
            <a:endParaRPr lang="it-IT"/>
          </a:p>
        </p:txBody>
      </p:sp>
    </p:spTree>
    <p:extLst>
      <p:ext uri="{BB962C8B-B14F-4D97-AF65-F5344CB8AC3E}">
        <p14:creationId xmlns="" xmlns:p14="http://schemas.microsoft.com/office/powerpoint/2010/main" val="3634554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97B6E055-DB37-48B5-A658-35D9CBEB02CF}"/>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9D4CBAE3-9363-44B7-80A2-22DEA7DD13AE}"/>
              </a:ext>
            </a:extLst>
          </p:cNvPr>
          <p:cNvSpPr>
            <a:spLocks noGrp="1"/>
          </p:cNvSpPr>
          <p:nvPr>
            <p:ph type="body" orient="vert" idx="1"/>
          </p:nvPr>
        </p:nvSpPr>
        <p:spPr>
          <a:xfrm>
            <a:off x="628650" y="365125"/>
            <a:ext cx="57626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7952D1F4-46AE-4E01-8F0A-DEDB32A522F3}"/>
              </a:ext>
            </a:extLst>
          </p:cNvPr>
          <p:cNvSpPr>
            <a:spLocks noGrp="1"/>
          </p:cNvSpPr>
          <p:nvPr>
            <p:ph type="dt" sz="half" idx="10"/>
          </p:nvPr>
        </p:nvSpPr>
        <p:spPr/>
        <p:txBody>
          <a:bodyPr/>
          <a:lstStyle/>
          <a:p>
            <a:fld id="{D53C1368-7D07-47AA-8A4E-6A0FA1D1D8B2}"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83375E0E-8745-4DDC-9D76-143EF07C89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49EFCD5F-662D-468A-9CB5-8A220F62AAB4}"/>
              </a:ext>
            </a:extLst>
          </p:cNvPr>
          <p:cNvSpPr>
            <a:spLocks noGrp="1"/>
          </p:cNvSpPr>
          <p:nvPr>
            <p:ph type="sldNum" sz="quarter" idx="12"/>
          </p:nvPr>
        </p:nvSpPr>
        <p:spPr/>
        <p:txBody>
          <a:bodyPr/>
          <a:lstStyle/>
          <a:p>
            <a:fld id="{814E090A-CB4E-402E-9C55-E23A5FCB021A}" type="slidenum">
              <a:rPr lang="it-IT" smtClean="0"/>
              <a:pPr/>
              <a:t>‹N›</a:t>
            </a:fld>
            <a:endParaRPr lang="it-IT"/>
          </a:p>
        </p:txBody>
      </p:sp>
    </p:spTree>
    <p:extLst>
      <p:ext uri="{BB962C8B-B14F-4D97-AF65-F5344CB8AC3E}">
        <p14:creationId xmlns="" xmlns:p14="http://schemas.microsoft.com/office/powerpoint/2010/main" val="2952431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0E2938F-413C-415E-9AB1-391D52B13C15}"/>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8BDA81AB-FD33-4682-A51F-5EB982DC5E6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EAB2AB40-D52A-427D-B34C-55763F9E7E24}"/>
              </a:ext>
            </a:extLst>
          </p:cNvPr>
          <p:cNvSpPr>
            <a:spLocks noGrp="1"/>
          </p:cNvSpPr>
          <p:nvPr>
            <p:ph type="dt" sz="half" idx="10"/>
          </p:nvPr>
        </p:nvSpPr>
        <p:spPr/>
        <p:txBody>
          <a:bodyPr/>
          <a:lstStyle/>
          <a:p>
            <a:fld id="{3BF77797-B4D2-41F8-83E9-97C00C86F63E}"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D9D56AEC-F56F-4430-BC80-325972DB496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EA5EAC3-43A0-4628-8FF7-2A87E818D659}"/>
              </a:ext>
            </a:extLst>
          </p:cNvPr>
          <p:cNvSpPr>
            <a:spLocks noGrp="1"/>
          </p:cNvSpPr>
          <p:nvPr>
            <p:ph type="sldNum" sz="quarter" idx="12"/>
          </p:nvPr>
        </p:nvSpPr>
        <p:spPr/>
        <p:txBody>
          <a:bodyPr/>
          <a:lstStyle/>
          <a:p>
            <a:fld id="{18E5B0FA-3408-4D79-BE84-21BDD9F94B00}" type="slidenum">
              <a:rPr lang="it-IT" smtClean="0"/>
              <a:pPr/>
              <a:t>‹N›</a:t>
            </a:fld>
            <a:endParaRPr lang="it-IT"/>
          </a:p>
        </p:txBody>
      </p:sp>
    </p:spTree>
    <p:extLst>
      <p:ext uri="{BB962C8B-B14F-4D97-AF65-F5344CB8AC3E}">
        <p14:creationId xmlns="" xmlns:p14="http://schemas.microsoft.com/office/powerpoint/2010/main" val="959279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4214370-3548-4CFB-8BA6-C20A9099472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2B90E6CD-0012-4E9E-82FE-977E7848135C}"/>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2DF1228-D60D-4D29-AF60-6F74680EEBEA}"/>
              </a:ext>
            </a:extLst>
          </p:cNvPr>
          <p:cNvSpPr>
            <a:spLocks noGrp="1"/>
          </p:cNvSpPr>
          <p:nvPr>
            <p:ph type="dt" sz="half" idx="10"/>
          </p:nvPr>
        </p:nvSpPr>
        <p:spPr/>
        <p:txBody>
          <a:bodyPr/>
          <a:lstStyle/>
          <a:p>
            <a:fld id="{3BF77797-B4D2-41F8-83E9-97C00C86F63E}"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6C244A34-7444-4B8E-8F86-E217E4753E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69E530EA-F493-4613-8A54-664EBA5845EA}"/>
              </a:ext>
            </a:extLst>
          </p:cNvPr>
          <p:cNvSpPr>
            <a:spLocks noGrp="1"/>
          </p:cNvSpPr>
          <p:nvPr>
            <p:ph type="sldNum" sz="quarter" idx="12"/>
          </p:nvPr>
        </p:nvSpPr>
        <p:spPr/>
        <p:txBody>
          <a:bodyPr/>
          <a:lstStyle/>
          <a:p>
            <a:fld id="{18E5B0FA-3408-4D79-BE84-21BDD9F94B00}" type="slidenum">
              <a:rPr lang="it-IT" smtClean="0"/>
              <a:pPr/>
              <a:t>‹N›</a:t>
            </a:fld>
            <a:endParaRPr lang="it-IT"/>
          </a:p>
        </p:txBody>
      </p:sp>
    </p:spTree>
    <p:extLst>
      <p:ext uri="{BB962C8B-B14F-4D97-AF65-F5344CB8AC3E}">
        <p14:creationId xmlns="" xmlns:p14="http://schemas.microsoft.com/office/powerpoint/2010/main" val="184754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06CD7B2-58E4-4FA0-8C5D-A58DD0F17CC0}"/>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521DBAB3-6A71-4EF6-98FF-8ABACE90F1A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 xmlns:a16="http://schemas.microsoft.com/office/drawing/2014/main" id="{2BE1A6AB-E78C-4C94-9734-B7BEB8EE40C2}"/>
              </a:ext>
            </a:extLst>
          </p:cNvPr>
          <p:cNvSpPr>
            <a:spLocks noGrp="1"/>
          </p:cNvSpPr>
          <p:nvPr>
            <p:ph type="dt" sz="half" idx="10"/>
          </p:nvPr>
        </p:nvSpPr>
        <p:spPr/>
        <p:txBody>
          <a:bodyPr/>
          <a:lstStyle/>
          <a:p>
            <a:fld id="{3BF77797-B4D2-41F8-83E9-97C00C86F63E}"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BEF37C2A-C422-4F1C-8009-D72C71F8C3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22F6C3B-CE61-476F-9316-50D14BAFCA92}"/>
              </a:ext>
            </a:extLst>
          </p:cNvPr>
          <p:cNvSpPr>
            <a:spLocks noGrp="1"/>
          </p:cNvSpPr>
          <p:nvPr>
            <p:ph type="sldNum" sz="quarter" idx="12"/>
          </p:nvPr>
        </p:nvSpPr>
        <p:spPr/>
        <p:txBody>
          <a:bodyPr/>
          <a:lstStyle/>
          <a:p>
            <a:fld id="{18E5B0FA-3408-4D79-BE84-21BDD9F94B00}" type="slidenum">
              <a:rPr lang="it-IT" smtClean="0"/>
              <a:pPr/>
              <a:t>‹N›</a:t>
            </a:fld>
            <a:endParaRPr lang="it-IT"/>
          </a:p>
        </p:txBody>
      </p:sp>
    </p:spTree>
    <p:extLst>
      <p:ext uri="{BB962C8B-B14F-4D97-AF65-F5344CB8AC3E}">
        <p14:creationId xmlns="" xmlns:p14="http://schemas.microsoft.com/office/powerpoint/2010/main" val="219829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B2B8FB8-A893-4568-94FF-59169FEA214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9EF09FBC-9E6A-4830-BFAF-BB0F3DEDDCEC}"/>
              </a:ext>
            </a:extLst>
          </p:cNvPr>
          <p:cNvSpPr>
            <a:spLocks noGrp="1"/>
          </p:cNvSpPr>
          <p:nvPr>
            <p:ph sz="half" idx="1"/>
          </p:nvPr>
        </p:nvSpPr>
        <p:spPr>
          <a:xfrm>
            <a:off x="628650" y="1825625"/>
            <a:ext cx="38671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027E1584-8DA3-42D1-BF75-DA95A5D65148}"/>
              </a:ext>
            </a:extLst>
          </p:cNvPr>
          <p:cNvSpPr>
            <a:spLocks noGrp="1"/>
          </p:cNvSpPr>
          <p:nvPr>
            <p:ph sz="half" idx="2"/>
          </p:nvPr>
        </p:nvSpPr>
        <p:spPr>
          <a:xfrm>
            <a:off x="4648200" y="1825625"/>
            <a:ext cx="38671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37AA5348-A12D-4864-9703-E42DD0FFF51C}"/>
              </a:ext>
            </a:extLst>
          </p:cNvPr>
          <p:cNvSpPr>
            <a:spLocks noGrp="1"/>
          </p:cNvSpPr>
          <p:nvPr>
            <p:ph type="dt" sz="half" idx="10"/>
          </p:nvPr>
        </p:nvSpPr>
        <p:spPr/>
        <p:txBody>
          <a:bodyPr/>
          <a:lstStyle/>
          <a:p>
            <a:fld id="{3BF77797-B4D2-41F8-83E9-97C00C86F63E}" type="datetimeFigureOut">
              <a:rPr lang="it-IT" smtClean="0"/>
              <a:pPr/>
              <a:t>03/11/2020</a:t>
            </a:fld>
            <a:endParaRPr lang="it-IT"/>
          </a:p>
        </p:txBody>
      </p:sp>
      <p:sp>
        <p:nvSpPr>
          <p:cNvPr id="6" name="Segnaposto piè di pagina 5">
            <a:extLst>
              <a:ext uri="{FF2B5EF4-FFF2-40B4-BE49-F238E27FC236}">
                <a16:creationId xmlns="" xmlns:a16="http://schemas.microsoft.com/office/drawing/2014/main" id="{76A90B63-B885-4BB5-87F4-5C3A7C85D90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6DFEBB14-57DF-4F8A-B7C1-8233B6F6CE87}"/>
              </a:ext>
            </a:extLst>
          </p:cNvPr>
          <p:cNvSpPr>
            <a:spLocks noGrp="1"/>
          </p:cNvSpPr>
          <p:nvPr>
            <p:ph type="sldNum" sz="quarter" idx="12"/>
          </p:nvPr>
        </p:nvSpPr>
        <p:spPr/>
        <p:txBody>
          <a:bodyPr/>
          <a:lstStyle/>
          <a:p>
            <a:fld id="{18E5B0FA-3408-4D79-BE84-21BDD9F94B00}" type="slidenum">
              <a:rPr lang="it-IT" smtClean="0"/>
              <a:pPr/>
              <a:t>‹N›</a:t>
            </a:fld>
            <a:endParaRPr lang="it-IT"/>
          </a:p>
        </p:txBody>
      </p:sp>
    </p:spTree>
    <p:extLst>
      <p:ext uri="{BB962C8B-B14F-4D97-AF65-F5344CB8AC3E}">
        <p14:creationId xmlns="" xmlns:p14="http://schemas.microsoft.com/office/powerpoint/2010/main" val="2226645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76B0285-CC69-438D-A70E-A263F8D9D62A}"/>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E810C1B9-100B-409A-9412-597D5167A7A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 xmlns:a16="http://schemas.microsoft.com/office/drawing/2014/main" id="{0A3E9CEF-576B-4BC4-876F-F816B9221789}"/>
              </a:ext>
            </a:extLst>
          </p:cNvPr>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DA0DE37D-C16D-42EE-A0E4-894E0DE54C7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 xmlns:a16="http://schemas.microsoft.com/office/drawing/2014/main" id="{08C507BC-B4B1-4836-976D-898A52E4DE40}"/>
              </a:ext>
            </a:extLst>
          </p:cNvPr>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BD735CE9-2978-4B7E-B5B1-FF09043C3D38}"/>
              </a:ext>
            </a:extLst>
          </p:cNvPr>
          <p:cNvSpPr>
            <a:spLocks noGrp="1"/>
          </p:cNvSpPr>
          <p:nvPr>
            <p:ph type="dt" sz="half" idx="10"/>
          </p:nvPr>
        </p:nvSpPr>
        <p:spPr/>
        <p:txBody>
          <a:bodyPr/>
          <a:lstStyle/>
          <a:p>
            <a:fld id="{3BF77797-B4D2-41F8-83E9-97C00C86F63E}" type="datetimeFigureOut">
              <a:rPr lang="it-IT" smtClean="0"/>
              <a:pPr/>
              <a:t>03/11/2020</a:t>
            </a:fld>
            <a:endParaRPr lang="it-IT"/>
          </a:p>
        </p:txBody>
      </p:sp>
      <p:sp>
        <p:nvSpPr>
          <p:cNvPr id="8" name="Segnaposto piè di pagina 7">
            <a:extLst>
              <a:ext uri="{FF2B5EF4-FFF2-40B4-BE49-F238E27FC236}">
                <a16:creationId xmlns="" xmlns:a16="http://schemas.microsoft.com/office/drawing/2014/main" id="{C4985DFF-FCA5-4865-A469-B4F46F2ABC0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7A1B4714-A322-4B29-933A-54BFAE20DE56}"/>
              </a:ext>
            </a:extLst>
          </p:cNvPr>
          <p:cNvSpPr>
            <a:spLocks noGrp="1"/>
          </p:cNvSpPr>
          <p:nvPr>
            <p:ph type="sldNum" sz="quarter" idx="12"/>
          </p:nvPr>
        </p:nvSpPr>
        <p:spPr/>
        <p:txBody>
          <a:bodyPr/>
          <a:lstStyle/>
          <a:p>
            <a:fld id="{18E5B0FA-3408-4D79-BE84-21BDD9F94B00}" type="slidenum">
              <a:rPr lang="it-IT" smtClean="0"/>
              <a:pPr/>
              <a:t>‹N›</a:t>
            </a:fld>
            <a:endParaRPr lang="it-IT"/>
          </a:p>
        </p:txBody>
      </p:sp>
    </p:spTree>
    <p:extLst>
      <p:ext uri="{BB962C8B-B14F-4D97-AF65-F5344CB8AC3E}">
        <p14:creationId xmlns="" xmlns:p14="http://schemas.microsoft.com/office/powerpoint/2010/main" val="1431187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D6B2B42-6E4B-41AA-9402-619FDF9E59F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1D9C8783-A46F-4121-91BE-03EF0B197664}"/>
              </a:ext>
            </a:extLst>
          </p:cNvPr>
          <p:cNvSpPr>
            <a:spLocks noGrp="1"/>
          </p:cNvSpPr>
          <p:nvPr>
            <p:ph type="dt" sz="half" idx="10"/>
          </p:nvPr>
        </p:nvSpPr>
        <p:spPr/>
        <p:txBody>
          <a:bodyPr/>
          <a:lstStyle/>
          <a:p>
            <a:fld id="{3BF77797-B4D2-41F8-83E9-97C00C86F63E}" type="datetimeFigureOut">
              <a:rPr lang="it-IT" smtClean="0"/>
              <a:pPr/>
              <a:t>03/11/2020</a:t>
            </a:fld>
            <a:endParaRPr lang="it-IT"/>
          </a:p>
        </p:txBody>
      </p:sp>
      <p:sp>
        <p:nvSpPr>
          <p:cNvPr id="4" name="Segnaposto piè di pagina 3">
            <a:extLst>
              <a:ext uri="{FF2B5EF4-FFF2-40B4-BE49-F238E27FC236}">
                <a16:creationId xmlns="" xmlns:a16="http://schemas.microsoft.com/office/drawing/2014/main" id="{2C1D1439-ACDB-42AA-9C6A-665CA2960D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72C0AF24-D763-47A0-8A2D-9A6575145AEB}"/>
              </a:ext>
            </a:extLst>
          </p:cNvPr>
          <p:cNvSpPr>
            <a:spLocks noGrp="1"/>
          </p:cNvSpPr>
          <p:nvPr>
            <p:ph type="sldNum" sz="quarter" idx="12"/>
          </p:nvPr>
        </p:nvSpPr>
        <p:spPr/>
        <p:txBody>
          <a:bodyPr/>
          <a:lstStyle/>
          <a:p>
            <a:fld id="{18E5B0FA-3408-4D79-BE84-21BDD9F94B00}" type="slidenum">
              <a:rPr lang="it-IT" smtClean="0"/>
              <a:pPr/>
              <a:t>‹N›</a:t>
            </a:fld>
            <a:endParaRPr lang="it-IT"/>
          </a:p>
        </p:txBody>
      </p:sp>
    </p:spTree>
    <p:extLst>
      <p:ext uri="{BB962C8B-B14F-4D97-AF65-F5344CB8AC3E}">
        <p14:creationId xmlns="" xmlns:p14="http://schemas.microsoft.com/office/powerpoint/2010/main" val="349176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lang="it-IT"/>
              <a:t>Fare clic per modificare lo stile del titolo</a:t>
            </a:r>
            <a:endParaRPr lang="en-US" dirty="0"/>
          </a:p>
        </p:txBody>
      </p:sp>
      <p:sp>
        <p:nvSpPr>
          <p:cNvPr id="3" name="Text Placeholder 2"/>
          <p:cNvSpPr>
            <a:spLocks noGrp="1"/>
          </p:cNvSpPr>
          <p:nvPr>
            <p:ph type="body" idx="1"/>
          </p:nvPr>
        </p:nvSpPr>
        <p:spPr>
          <a:xfrm>
            <a:off x="3922713" y="2888512"/>
            <a:ext cx="4572000" cy="1454888"/>
          </a:xfrm>
        </p:spPr>
        <p:txBody>
          <a:bodyPr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E1424D68-5F49-4D99-B8F6-5A336E51E64F}" type="datetime2">
              <a:rPr lang="en-US" smtClean="0">
                <a:solidFill>
                  <a:prstClr val="white"/>
                </a:solidFill>
              </a:rPr>
              <a:pPr/>
              <a:t>Tuesday, November 3, 2020</a:t>
            </a:fld>
            <a:endParaRPr lang="en-US" dirty="0">
              <a:solidFill>
                <a:prstClr val="white"/>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BC410EEA-824F-4D46-AFE7-60426C8C06B0}" type="slidenum">
              <a:rPr lang="en-US" smtClean="0">
                <a:solidFill>
                  <a:prstClr val="white"/>
                </a:solidFill>
              </a:rPr>
              <a:pPr/>
              <a:t>‹N›</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24E2ED7B-E6CC-4E7C-AA31-8442F641A58F}"/>
              </a:ext>
            </a:extLst>
          </p:cNvPr>
          <p:cNvSpPr>
            <a:spLocks noGrp="1"/>
          </p:cNvSpPr>
          <p:nvPr>
            <p:ph type="dt" sz="half" idx="10"/>
          </p:nvPr>
        </p:nvSpPr>
        <p:spPr/>
        <p:txBody>
          <a:bodyPr/>
          <a:lstStyle/>
          <a:p>
            <a:fld id="{3BF77797-B4D2-41F8-83E9-97C00C86F63E}" type="datetimeFigureOut">
              <a:rPr lang="it-IT" smtClean="0"/>
              <a:pPr/>
              <a:t>03/11/2020</a:t>
            </a:fld>
            <a:endParaRPr lang="it-IT"/>
          </a:p>
        </p:txBody>
      </p:sp>
      <p:sp>
        <p:nvSpPr>
          <p:cNvPr id="3" name="Segnaposto piè di pagina 2">
            <a:extLst>
              <a:ext uri="{FF2B5EF4-FFF2-40B4-BE49-F238E27FC236}">
                <a16:creationId xmlns="" xmlns:a16="http://schemas.microsoft.com/office/drawing/2014/main" id="{40C654C9-6E36-4E06-9207-844F120BD0B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172872AC-8A70-4BCE-99C5-50EF70EE37CA}"/>
              </a:ext>
            </a:extLst>
          </p:cNvPr>
          <p:cNvSpPr>
            <a:spLocks noGrp="1"/>
          </p:cNvSpPr>
          <p:nvPr>
            <p:ph type="sldNum" sz="quarter" idx="12"/>
          </p:nvPr>
        </p:nvSpPr>
        <p:spPr/>
        <p:txBody>
          <a:bodyPr/>
          <a:lstStyle/>
          <a:p>
            <a:fld id="{18E5B0FA-3408-4D79-BE84-21BDD9F94B00}" type="slidenum">
              <a:rPr lang="it-IT" smtClean="0"/>
              <a:pPr/>
              <a:t>‹N›</a:t>
            </a:fld>
            <a:endParaRPr lang="it-IT"/>
          </a:p>
        </p:txBody>
      </p:sp>
    </p:spTree>
    <p:extLst>
      <p:ext uri="{BB962C8B-B14F-4D97-AF65-F5344CB8AC3E}">
        <p14:creationId xmlns="" xmlns:p14="http://schemas.microsoft.com/office/powerpoint/2010/main" val="3485967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8458507-9C23-4698-9A76-360C9062A02B}"/>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3B5CAC2A-EC81-4058-93BE-79836CEC8B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E3000BB2-8D27-4BBC-A42C-2A58C7D2511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C4FC1850-0824-458F-B415-8767E188DDA3}"/>
              </a:ext>
            </a:extLst>
          </p:cNvPr>
          <p:cNvSpPr>
            <a:spLocks noGrp="1"/>
          </p:cNvSpPr>
          <p:nvPr>
            <p:ph type="dt" sz="half" idx="10"/>
          </p:nvPr>
        </p:nvSpPr>
        <p:spPr/>
        <p:txBody>
          <a:bodyPr/>
          <a:lstStyle/>
          <a:p>
            <a:fld id="{3BF77797-B4D2-41F8-83E9-97C00C86F63E}" type="datetimeFigureOut">
              <a:rPr lang="it-IT" smtClean="0"/>
              <a:pPr/>
              <a:t>03/11/2020</a:t>
            </a:fld>
            <a:endParaRPr lang="it-IT"/>
          </a:p>
        </p:txBody>
      </p:sp>
      <p:sp>
        <p:nvSpPr>
          <p:cNvPr id="6" name="Segnaposto piè di pagina 5">
            <a:extLst>
              <a:ext uri="{FF2B5EF4-FFF2-40B4-BE49-F238E27FC236}">
                <a16:creationId xmlns="" xmlns:a16="http://schemas.microsoft.com/office/drawing/2014/main" id="{6D53E834-801B-4DC0-A9FA-A97D1F2A148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0E0B387A-2800-42A2-9EF3-3688C069CD11}"/>
              </a:ext>
            </a:extLst>
          </p:cNvPr>
          <p:cNvSpPr>
            <a:spLocks noGrp="1"/>
          </p:cNvSpPr>
          <p:nvPr>
            <p:ph type="sldNum" sz="quarter" idx="12"/>
          </p:nvPr>
        </p:nvSpPr>
        <p:spPr/>
        <p:txBody>
          <a:bodyPr/>
          <a:lstStyle/>
          <a:p>
            <a:fld id="{18E5B0FA-3408-4D79-BE84-21BDD9F94B00}" type="slidenum">
              <a:rPr lang="it-IT" smtClean="0"/>
              <a:pPr/>
              <a:t>‹N›</a:t>
            </a:fld>
            <a:endParaRPr lang="it-IT"/>
          </a:p>
        </p:txBody>
      </p:sp>
    </p:spTree>
    <p:extLst>
      <p:ext uri="{BB962C8B-B14F-4D97-AF65-F5344CB8AC3E}">
        <p14:creationId xmlns="" xmlns:p14="http://schemas.microsoft.com/office/powerpoint/2010/main" val="1494223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A89D286-AA03-4C3C-A781-BA673B9FFF36}"/>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B102AF9B-E188-44C9-B905-DBD90E0CCD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2103777B-0FC0-4E5E-B8A1-25545E3CDF9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58C09E29-6574-487C-B5E0-06840DF86A74}"/>
              </a:ext>
            </a:extLst>
          </p:cNvPr>
          <p:cNvSpPr>
            <a:spLocks noGrp="1"/>
          </p:cNvSpPr>
          <p:nvPr>
            <p:ph type="dt" sz="half" idx="10"/>
          </p:nvPr>
        </p:nvSpPr>
        <p:spPr/>
        <p:txBody>
          <a:bodyPr/>
          <a:lstStyle/>
          <a:p>
            <a:fld id="{3BF77797-B4D2-41F8-83E9-97C00C86F63E}" type="datetimeFigureOut">
              <a:rPr lang="it-IT" smtClean="0"/>
              <a:pPr/>
              <a:t>03/11/2020</a:t>
            </a:fld>
            <a:endParaRPr lang="it-IT"/>
          </a:p>
        </p:txBody>
      </p:sp>
      <p:sp>
        <p:nvSpPr>
          <p:cNvPr id="6" name="Segnaposto piè di pagina 5">
            <a:extLst>
              <a:ext uri="{FF2B5EF4-FFF2-40B4-BE49-F238E27FC236}">
                <a16:creationId xmlns="" xmlns:a16="http://schemas.microsoft.com/office/drawing/2014/main" id="{DF8B1774-B31C-4FB4-8D82-86F6D47FB47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3796A9D6-5394-4CC4-8DDA-59D8DD0A47FC}"/>
              </a:ext>
            </a:extLst>
          </p:cNvPr>
          <p:cNvSpPr>
            <a:spLocks noGrp="1"/>
          </p:cNvSpPr>
          <p:nvPr>
            <p:ph type="sldNum" sz="quarter" idx="12"/>
          </p:nvPr>
        </p:nvSpPr>
        <p:spPr/>
        <p:txBody>
          <a:bodyPr/>
          <a:lstStyle/>
          <a:p>
            <a:fld id="{18E5B0FA-3408-4D79-BE84-21BDD9F94B00}" type="slidenum">
              <a:rPr lang="it-IT" smtClean="0"/>
              <a:pPr/>
              <a:t>‹N›</a:t>
            </a:fld>
            <a:endParaRPr lang="it-IT"/>
          </a:p>
        </p:txBody>
      </p:sp>
    </p:spTree>
    <p:extLst>
      <p:ext uri="{BB962C8B-B14F-4D97-AF65-F5344CB8AC3E}">
        <p14:creationId xmlns="" xmlns:p14="http://schemas.microsoft.com/office/powerpoint/2010/main" val="5011514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41C8E04-94C1-488B-A10E-4296A0708E9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570C9C5E-F5A6-45B1-AD87-74BCFF5CD2D8}"/>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857945F0-A537-41C8-A810-DCEA22B6F020}"/>
              </a:ext>
            </a:extLst>
          </p:cNvPr>
          <p:cNvSpPr>
            <a:spLocks noGrp="1"/>
          </p:cNvSpPr>
          <p:nvPr>
            <p:ph type="dt" sz="half" idx="10"/>
          </p:nvPr>
        </p:nvSpPr>
        <p:spPr/>
        <p:txBody>
          <a:bodyPr/>
          <a:lstStyle/>
          <a:p>
            <a:fld id="{3BF77797-B4D2-41F8-83E9-97C00C86F63E}"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60A24F8B-5E82-4A64-B032-6F760608706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C3D2DC66-AB22-4EB9-9341-AB52DE4BA1E8}"/>
              </a:ext>
            </a:extLst>
          </p:cNvPr>
          <p:cNvSpPr>
            <a:spLocks noGrp="1"/>
          </p:cNvSpPr>
          <p:nvPr>
            <p:ph type="sldNum" sz="quarter" idx="12"/>
          </p:nvPr>
        </p:nvSpPr>
        <p:spPr/>
        <p:txBody>
          <a:bodyPr/>
          <a:lstStyle/>
          <a:p>
            <a:fld id="{18E5B0FA-3408-4D79-BE84-21BDD9F94B00}" type="slidenum">
              <a:rPr lang="it-IT" smtClean="0"/>
              <a:pPr/>
              <a:t>‹N›</a:t>
            </a:fld>
            <a:endParaRPr lang="it-IT"/>
          </a:p>
        </p:txBody>
      </p:sp>
    </p:spTree>
    <p:extLst>
      <p:ext uri="{BB962C8B-B14F-4D97-AF65-F5344CB8AC3E}">
        <p14:creationId xmlns="" xmlns:p14="http://schemas.microsoft.com/office/powerpoint/2010/main" val="1961288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59002F98-CDA5-4E0B-844E-BC4D2FD2DB93}"/>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663E23E6-AFB2-428D-8AA3-76DCAC4A1B49}"/>
              </a:ext>
            </a:extLst>
          </p:cNvPr>
          <p:cNvSpPr>
            <a:spLocks noGrp="1"/>
          </p:cNvSpPr>
          <p:nvPr>
            <p:ph type="body" orient="vert" idx="1"/>
          </p:nvPr>
        </p:nvSpPr>
        <p:spPr>
          <a:xfrm>
            <a:off x="628650" y="365125"/>
            <a:ext cx="57626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9AB3DD71-0031-4D12-A438-25DF3F30A79B}"/>
              </a:ext>
            </a:extLst>
          </p:cNvPr>
          <p:cNvSpPr>
            <a:spLocks noGrp="1"/>
          </p:cNvSpPr>
          <p:nvPr>
            <p:ph type="dt" sz="half" idx="10"/>
          </p:nvPr>
        </p:nvSpPr>
        <p:spPr/>
        <p:txBody>
          <a:bodyPr/>
          <a:lstStyle/>
          <a:p>
            <a:fld id="{3BF77797-B4D2-41F8-83E9-97C00C86F63E}"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EAFD3811-D809-4C89-B19B-7F91896973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A9B3D7AB-AA08-4DF3-97E5-768465AF6B33}"/>
              </a:ext>
            </a:extLst>
          </p:cNvPr>
          <p:cNvSpPr>
            <a:spLocks noGrp="1"/>
          </p:cNvSpPr>
          <p:nvPr>
            <p:ph type="sldNum" sz="quarter" idx="12"/>
          </p:nvPr>
        </p:nvSpPr>
        <p:spPr/>
        <p:txBody>
          <a:bodyPr/>
          <a:lstStyle/>
          <a:p>
            <a:fld id="{18E5B0FA-3408-4D79-BE84-21BDD9F94B00}" type="slidenum">
              <a:rPr lang="it-IT" smtClean="0"/>
              <a:pPr/>
              <a:t>‹N›</a:t>
            </a:fld>
            <a:endParaRPr lang="it-IT"/>
          </a:p>
        </p:txBody>
      </p:sp>
    </p:spTree>
    <p:extLst>
      <p:ext uri="{BB962C8B-B14F-4D97-AF65-F5344CB8AC3E}">
        <p14:creationId xmlns="" xmlns:p14="http://schemas.microsoft.com/office/powerpoint/2010/main" val="1120115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62FEA22-7749-4C01-B23A-7D2BAA980E6C}"/>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0A2C9A76-0A62-4AD7-AC29-E51ED9658CB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121E174A-AB1B-4721-83B7-E20409A8DDBA}"/>
              </a:ext>
            </a:extLst>
          </p:cNvPr>
          <p:cNvSpPr>
            <a:spLocks noGrp="1"/>
          </p:cNvSpPr>
          <p:nvPr>
            <p:ph type="dt" sz="half" idx="10"/>
          </p:nvPr>
        </p:nvSpPr>
        <p:spPr/>
        <p:txBody>
          <a:bodyPr/>
          <a:lstStyle/>
          <a:p>
            <a:fld id="{EE0F4D6A-617A-4F62-90B7-CC24C25AC7EF}"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606A04BF-E434-433A-A820-85BF250EC4E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62711EC-C2FA-43D4-9FF6-6D5706628490}"/>
              </a:ext>
            </a:extLst>
          </p:cNvPr>
          <p:cNvSpPr>
            <a:spLocks noGrp="1"/>
          </p:cNvSpPr>
          <p:nvPr>
            <p:ph type="sldNum" sz="quarter" idx="12"/>
          </p:nvPr>
        </p:nvSpPr>
        <p:spPr/>
        <p:txBody>
          <a:bodyPr/>
          <a:lstStyle/>
          <a:p>
            <a:fld id="{F9DB9436-5185-4379-BF1B-9A8303C3CFB6}" type="slidenum">
              <a:rPr lang="it-IT" smtClean="0"/>
              <a:pPr/>
              <a:t>‹N›</a:t>
            </a:fld>
            <a:endParaRPr lang="it-IT"/>
          </a:p>
        </p:txBody>
      </p:sp>
    </p:spTree>
    <p:extLst>
      <p:ext uri="{BB962C8B-B14F-4D97-AF65-F5344CB8AC3E}">
        <p14:creationId xmlns="" xmlns:p14="http://schemas.microsoft.com/office/powerpoint/2010/main" val="16546803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3C62801-1FDA-47AA-987D-D353EAADAA1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DB01C4EA-3B26-49E1-9CBA-022E661A566B}"/>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09D6EA33-4BC4-421E-B12F-3028AB88E940}"/>
              </a:ext>
            </a:extLst>
          </p:cNvPr>
          <p:cNvSpPr>
            <a:spLocks noGrp="1"/>
          </p:cNvSpPr>
          <p:nvPr>
            <p:ph type="dt" sz="half" idx="10"/>
          </p:nvPr>
        </p:nvSpPr>
        <p:spPr/>
        <p:txBody>
          <a:bodyPr/>
          <a:lstStyle/>
          <a:p>
            <a:fld id="{EE0F4D6A-617A-4F62-90B7-CC24C25AC7EF}"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B6B4C78D-8412-48ED-BC2E-DB7411B23D8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486E6EAF-DCBC-4A2A-AE01-0D42E2C6448B}"/>
              </a:ext>
            </a:extLst>
          </p:cNvPr>
          <p:cNvSpPr>
            <a:spLocks noGrp="1"/>
          </p:cNvSpPr>
          <p:nvPr>
            <p:ph type="sldNum" sz="quarter" idx="12"/>
          </p:nvPr>
        </p:nvSpPr>
        <p:spPr/>
        <p:txBody>
          <a:bodyPr/>
          <a:lstStyle/>
          <a:p>
            <a:fld id="{F9DB9436-5185-4379-BF1B-9A8303C3CFB6}" type="slidenum">
              <a:rPr lang="it-IT" smtClean="0"/>
              <a:pPr/>
              <a:t>‹N›</a:t>
            </a:fld>
            <a:endParaRPr lang="it-IT"/>
          </a:p>
        </p:txBody>
      </p:sp>
    </p:spTree>
    <p:extLst>
      <p:ext uri="{BB962C8B-B14F-4D97-AF65-F5344CB8AC3E}">
        <p14:creationId xmlns="" xmlns:p14="http://schemas.microsoft.com/office/powerpoint/2010/main" val="3343534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6F3037-5FD8-4012-A4E6-711D939A8178}"/>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D9AC68B4-B113-4E9C-A40A-9BB34A8BC8A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 xmlns:a16="http://schemas.microsoft.com/office/drawing/2014/main" id="{14D319AD-A379-420D-8F3B-34232D95F495}"/>
              </a:ext>
            </a:extLst>
          </p:cNvPr>
          <p:cNvSpPr>
            <a:spLocks noGrp="1"/>
          </p:cNvSpPr>
          <p:nvPr>
            <p:ph type="dt" sz="half" idx="10"/>
          </p:nvPr>
        </p:nvSpPr>
        <p:spPr/>
        <p:txBody>
          <a:bodyPr/>
          <a:lstStyle/>
          <a:p>
            <a:fld id="{EE0F4D6A-617A-4F62-90B7-CC24C25AC7EF}"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BF2BE288-334F-451C-8F52-6DCC0A7560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8B5C4A8-7FE3-44AA-B6CA-123AAA130C16}"/>
              </a:ext>
            </a:extLst>
          </p:cNvPr>
          <p:cNvSpPr>
            <a:spLocks noGrp="1"/>
          </p:cNvSpPr>
          <p:nvPr>
            <p:ph type="sldNum" sz="quarter" idx="12"/>
          </p:nvPr>
        </p:nvSpPr>
        <p:spPr/>
        <p:txBody>
          <a:bodyPr/>
          <a:lstStyle/>
          <a:p>
            <a:fld id="{F9DB9436-5185-4379-BF1B-9A8303C3CFB6}" type="slidenum">
              <a:rPr lang="it-IT" smtClean="0"/>
              <a:pPr/>
              <a:t>‹N›</a:t>
            </a:fld>
            <a:endParaRPr lang="it-IT"/>
          </a:p>
        </p:txBody>
      </p:sp>
    </p:spTree>
    <p:extLst>
      <p:ext uri="{BB962C8B-B14F-4D97-AF65-F5344CB8AC3E}">
        <p14:creationId xmlns="" xmlns:p14="http://schemas.microsoft.com/office/powerpoint/2010/main" val="1968465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723F52E-1897-4944-A696-BBCF9703FC7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8685C6DB-BF46-484B-903B-F8A1603E6B69}"/>
              </a:ext>
            </a:extLst>
          </p:cNvPr>
          <p:cNvSpPr>
            <a:spLocks noGrp="1"/>
          </p:cNvSpPr>
          <p:nvPr>
            <p:ph sz="half" idx="1"/>
          </p:nvPr>
        </p:nvSpPr>
        <p:spPr>
          <a:xfrm>
            <a:off x="628650" y="1825625"/>
            <a:ext cx="38671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1C38F906-A35A-4B01-BAD2-599B447E2996}"/>
              </a:ext>
            </a:extLst>
          </p:cNvPr>
          <p:cNvSpPr>
            <a:spLocks noGrp="1"/>
          </p:cNvSpPr>
          <p:nvPr>
            <p:ph sz="half" idx="2"/>
          </p:nvPr>
        </p:nvSpPr>
        <p:spPr>
          <a:xfrm>
            <a:off x="4648200" y="1825625"/>
            <a:ext cx="38671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6B085F0B-8A51-4B45-9BF8-BEF081111C58}"/>
              </a:ext>
            </a:extLst>
          </p:cNvPr>
          <p:cNvSpPr>
            <a:spLocks noGrp="1"/>
          </p:cNvSpPr>
          <p:nvPr>
            <p:ph type="dt" sz="half" idx="10"/>
          </p:nvPr>
        </p:nvSpPr>
        <p:spPr/>
        <p:txBody>
          <a:bodyPr/>
          <a:lstStyle/>
          <a:p>
            <a:fld id="{EE0F4D6A-617A-4F62-90B7-CC24C25AC7EF}" type="datetimeFigureOut">
              <a:rPr lang="it-IT" smtClean="0"/>
              <a:pPr/>
              <a:t>03/11/2020</a:t>
            </a:fld>
            <a:endParaRPr lang="it-IT"/>
          </a:p>
        </p:txBody>
      </p:sp>
      <p:sp>
        <p:nvSpPr>
          <p:cNvPr id="6" name="Segnaposto piè di pagina 5">
            <a:extLst>
              <a:ext uri="{FF2B5EF4-FFF2-40B4-BE49-F238E27FC236}">
                <a16:creationId xmlns="" xmlns:a16="http://schemas.microsoft.com/office/drawing/2014/main" id="{73A91996-472F-49E7-930C-47C9AD14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6578E4EA-5472-4F8C-8006-8478240E3559}"/>
              </a:ext>
            </a:extLst>
          </p:cNvPr>
          <p:cNvSpPr>
            <a:spLocks noGrp="1"/>
          </p:cNvSpPr>
          <p:nvPr>
            <p:ph type="sldNum" sz="quarter" idx="12"/>
          </p:nvPr>
        </p:nvSpPr>
        <p:spPr/>
        <p:txBody>
          <a:bodyPr/>
          <a:lstStyle/>
          <a:p>
            <a:fld id="{F9DB9436-5185-4379-BF1B-9A8303C3CFB6}" type="slidenum">
              <a:rPr lang="it-IT" smtClean="0"/>
              <a:pPr/>
              <a:t>‹N›</a:t>
            </a:fld>
            <a:endParaRPr lang="it-IT"/>
          </a:p>
        </p:txBody>
      </p:sp>
    </p:spTree>
    <p:extLst>
      <p:ext uri="{BB962C8B-B14F-4D97-AF65-F5344CB8AC3E}">
        <p14:creationId xmlns="" xmlns:p14="http://schemas.microsoft.com/office/powerpoint/2010/main" val="7509813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ED5E8F2-69ED-43AB-947A-AA10BBA387F1}"/>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F2F78C46-131F-440B-9500-51AAE800B1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 xmlns:a16="http://schemas.microsoft.com/office/drawing/2014/main" id="{A9D1BCBF-9F7D-4472-9B3B-DABD7BA905E2}"/>
              </a:ext>
            </a:extLst>
          </p:cNvPr>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624FB97E-48C1-42A5-BCFB-71349E5C76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 xmlns:a16="http://schemas.microsoft.com/office/drawing/2014/main" id="{D6AFFC0B-575F-4A72-9A66-7AA9247AAAC0}"/>
              </a:ext>
            </a:extLst>
          </p:cNvPr>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7FF4DB87-9DAD-495C-9448-6836B7A5F5D6}"/>
              </a:ext>
            </a:extLst>
          </p:cNvPr>
          <p:cNvSpPr>
            <a:spLocks noGrp="1"/>
          </p:cNvSpPr>
          <p:nvPr>
            <p:ph type="dt" sz="half" idx="10"/>
          </p:nvPr>
        </p:nvSpPr>
        <p:spPr/>
        <p:txBody>
          <a:bodyPr/>
          <a:lstStyle/>
          <a:p>
            <a:fld id="{EE0F4D6A-617A-4F62-90B7-CC24C25AC7EF}" type="datetimeFigureOut">
              <a:rPr lang="it-IT" smtClean="0"/>
              <a:pPr/>
              <a:t>03/11/2020</a:t>
            </a:fld>
            <a:endParaRPr lang="it-IT"/>
          </a:p>
        </p:txBody>
      </p:sp>
      <p:sp>
        <p:nvSpPr>
          <p:cNvPr id="8" name="Segnaposto piè di pagina 7">
            <a:extLst>
              <a:ext uri="{FF2B5EF4-FFF2-40B4-BE49-F238E27FC236}">
                <a16:creationId xmlns="" xmlns:a16="http://schemas.microsoft.com/office/drawing/2014/main" id="{E3C2007C-679F-4BF3-813C-A075A91326F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DF0E5E72-65FF-41BB-80A6-9B7DB859CB70}"/>
              </a:ext>
            </a:extLst>
          </p:cNvPr>
          <p:cNvSpPr>
            <a:spLocks noGrp="1"/>
          </p:cNvSpPr>
          <p:nvPr>
            <p:ph type="sldNum" sz="quarter" idx="12"/>
          </p:nvPr>
        </p:nvSpPr>
        <p:spPr/>
        <p:txBody>
          <a:bodyPr/>
          <a:lstStyle/>
          <a:p>
            <a:fld id="{F9DB9436-5185-4379-BF1B-9A8303C3CFB6}" type="slidenum">
              <a:rPr lang="it-IT" smtClean="0"/>
              <a:pPr/>
              <a:t>‹N›</a:t>
            </a:fld>
            <a:endParaRPr lang="it-IT"/>
          </a:p>
        </p:txBody>
      </p:sp>
    </p:spTree>
    <p:extLst>
      <p:ext uri="{BB962C8B-B14F-4D97-AF65-F5344CB8AC3E}">
        <p14:creationId xmlns="" xmlns:p14="http://schemas.microsoft.com/office/powerpoint/2010/main" val="77745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216A0DC4-02E7-4085-971A-02DCD44FED54}" type="datetime2">
              <a:rPr lang="en-US" smtClean="0">
                <a:solidFill>
                  <a:prstClr val="white"/>
                </a:solidFill>
              </a:rPr>
              <a:pPr/>
              <a:t>Tuesday, November 3, 2020</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BC410EEA-824F-4D46-AFE7-60426C8C06B0}" type="slidenum">
              <a:rPr lang="en-US" smtClean="0">
                <a:solidFill>
                  <a:prstClr val="white"/>
                </a:solidFill>
              </a:rPr>
              <a:pPr/>
              <a:t>‹N›</a:t>
            </a:fld>
            <a:endParaRPr lang="en-US" dirty="0">
              <a:solidFill>
                <a:prstClr val="white"/>
              </a:solidFill>
            </a:endParaRPr>
          </a:p>
        </p:txBody>
      </p:sp>
      <p:sp>
        <p:nvSpPr>
          <p:cNvPr id="8" name="Title 7"/>
          <p:cNvSpPr>
            <a:spLocks noGrp="1"/>
          </p:cNvSpPr>
          <p:nvPr>
            <p:ph type="title"/>
          </p:nvPr>
        </p:nvSpPr>
        <p:spPr/>
        <p:txBody>
          <a:bodyPr rtlCol="0"/>
          <a:lstStyle/>
          <a:p>
            <a:r>
              <a:rPr lang="it-IT"/>
              <a:t>Fare clic per modificare lo stile del titolo</a:t>
            </a:r>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4C9E1A6-6505-4AA9-8B30-ACDE8CC7100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505F4588-F818-487C-8AD4-96570D22A78F}"/>
              </a:ext>
            </a:extLst>
          </p:cNvPr>
          <p:cNvSpPr>
            <a:spLocks noGrp="1"/>
          </p:cNvSpPr>
          <p:nvPr>
            <p:ph type="dt" sz="half" idx="10"/>
          </p:nvPr>
        </p:nvSpPr>
        <p:spPr/>
        <p:txBody>
          <a:bodyPr/>
          <a:lstStyle/>
          <a:p>
            <a:fld id="{EE0F4D6A-617A-4F62-90B7-CC24C25AC7EF}" type="datetimeFigureOut">
              <a:rPr lang="it-IT" smtClean="0"/>
              <a:pPr/>
              <a:t>03/11/2020</a:t>
            </a:fld>
            <a:endParaRPr lang="it-IT"/>
          </a:p>
        </p:txBody>
      </p:sp>
      <p:sp>
        <p:nvSpPr>
          <p:cNvPr id="4" name="Segnaposto piè di pagina 3">
            <a:extLst>
              <a:ext uri="{FF2B5EF4-FFF2-40B4-BE49-F238E27FC236}">
                <a16:creationId xmlns="" xmlns:a16="http://schemas.microsoft.com/office/drawing/2014/main" id="{CF84673E-21E1-491A-82B9-6D5909AE12B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4A27BF47-8276-403D-85DE-74E373C9B331}"/>
              </a:ext>
            </a:extLst>
          </p:cNvPr>
          <p:cNvSpPr>
            <a:spLocks noGrp="1"/>
          </p:cNvSpPr>
          <p:nvPr>
            <p:ph type="sldNum" sz="quarter" idx="12"/>
          </p:nvPr>
        </p:nvSpPr>
        <p:spPr/>
        <p:txBody>
          <a:bodyPr/>
          <a:lstStyle/>
          <a:p>
            <a:fld id="{F9DB9436-5185-4379-BF1B-9A8303C3CFB6}" type="slidenum">
              <a:rPr lang="it-IT" smtClean="0"/>
              <a:pPr/>
              <a:t>‹N›</a:t>
            </a:fld>
            <a:endParaRPr lang="it-IT"/>
          </a:p>
        </p:txBody>
      </p:sp>
    </p:spTree>
    <p:extLst>
      <p:ext uri="{BB962C8B-B14F-4D97-AF65-F5344CB8AC3E}">
        <p14:creationId xmlns="" xmlns:p14="http://schemas.microsoft.com/office/powerpoint/2010/main" val="488763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9AAC4D0C-EE86-4E21-83DA-B30B686686B4}"/>
              </a:ext>
            </a:extLst>
          </p:cNvPr>
          <p:cNvSpPr>
            <a:spLocks noGrp="1"/>
          </p:cNvSpPr>
          <p:nvPr>
            <p:ph type="dt" sz="half" idx="10"/>
          </p:nvPr>
        </p:nvSpPr>
        <p:spPr/>
        <p:txBody>
          <a:bodyPr/>
          <a:lstStyle/>
          <a:p>
            <a:fld id="{EE0F4D6A-617A-4F62-90B7-CC24C25AC7EF}" type="datetimeFigureOut">
              <a:rPr lang="it-IT" smtClean="0"/>
              <a:pPr/>
              <a:t>03/11/2020</a:t>
            </a:fld>
            <a:endParaRPr lang="it-IT"/>
          </a:p>
        </p:txBody>
      </p:sp>
      <p:sp>
        <p:nvSpPr>
          <p:cNvPr id="3" name="Segnaposto piè di pagina 2">
            <a:extLst>
              <a:ext uri="{FF2B5EF4-FFF2-40B4-BE49-F238E27FC236}">
                <a16:creationId xmlns="" xmlns:a16="http://schemas.microsoft.com/office/drawing/2014/main" id="{46CF5858-B4EE-41BB-A86C-1BEE366DE95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FDB7EA32-6D9D-4A52-914E-5EEE27078DBF}"/>
              </a:ext>
            </a:extLst>
          </p:cNvPr>
          <p:cNvSpPr>
            <a:spLocks noGrp="1"/>
          </p:cNvSpPr>
          <p:nvPr>
            <p:ph type="sldNum" sz="quarter" idx="12"/>
          </p:nvPr>
        </p:nvSpPr>
        <p:spPr/>
        <p:txBody>
          <a:bodyPr/>
          <a:lstStyle/>
          <a:p>
            <a:fld id="{F9DB9436-5185-4379-BF1B-9A8303C3CFB6}" type="slidenum">
              <a:rPr lang="it-IT" smtClean="0"/>
              <a:pPr/>
              <a:t>‹N›</a:t>
            </a:fld>
            <a:endParaRPr lang="it-IT"/>
          </a:p>
        </p:txBody>
      </p:sp>
    </p:spTree>
    <p:extLst>
      <p:ext uri="{BB962C8B-B14F-4D97-AF65-F5344CB8AC3E}">
        <p14:creationId xmlns="" xmlns:p14="http://schemas.microsoft.com/office/powerpoint/2010/main" val="3218991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B4E80B1-0C4E-4D93-A138-95CD2E759BD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AFE9D700-72ED-41E0-A364-885BBD571DD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A7F87848-23CB-440D-9FC5-BE7B36B1284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F48C352B-091B-4350-A1C2-5FA3735194D9}"/>
              </a:ext>
            </a:extLst>
          </p:cNvPr>
          <p:cNvSpPr>
            <a:spLocks noGrp="1"/>
          </p:cNvSpPr>
          <p:nvPr>
            <p:ph type="dt" sz="half" idx="10"/>
          </p:nvPr>
        </p:nvSpPr>
        <p:spPr/>
        <p:txBody>
          <a:bodyPr/>
          <a:lstStyle/>
          <a:p>
            <a:fld id="{EE0F4D6A-617A-4F62-90B7-CC24C25AC7EF}" type="datetimeFigureOut">
              <a:rPr lang="it-IT" smtClean="0"/>
              <a:pPr/>
              <a:t>03/11/2020</a:t>
            </a:fld>
            <a:endParaRPr lang="it-IT"/>
          </a:p>
        </p:txBody>
      </p:sp>
      <p:sp>
        <p:nvSpPr>
          <p:cNvPr id="6" name="Segnaposto piè di pagina 5">
            <a:extLst>
              <a:ext uri="{FF2B5EF4-FFF2-40B4-BE49-F238E27FC236}">
                <a16:creationId xmlns="" xmlns:a16="http://schemas.microsoft.com/office/drawing/2014/main" id="{237BAF28-028F-4F66-B4BD-60C680FBA89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31348E7-C2E4-48AF-9D1B-959F92F8A431}"/>
              </a:ext>
            </a:extLst>
          </p:cNvPr>
          <p:cNvSpPr>
            <a:spLocks noGrp="1"/>
          </p:cNvSpPr>
          <p:nvPr>
            <p:ph type="sldNum" sz="quarter" idx="12"/>
          </p:nvPr>
        </p:nvSpPr>
        <p:spPr/>
        <p:txBody>
          <a:bodyPr/>
          <a:lstStyle/>
          <a:p>
            <a:fld id="{F9DB9436-5185-4379-BF1B-9A8303C3CFB6}" type="slidenum">
              <a:rPr lang="it-IT" smtClean="0"/>
              <a:pPr/>
              <a:t>‹N›</a:t>
            </a:fld>
            <a:endParaRPr lang="it-IT"/>
          </a:p>
        </p:txBody>
      </p:sp>
    </p:spTree>
    <p:extLst>
      <p:ext uri="{BB962C8B-B14F-4D97-AF65-F5344CB8AC3E}">
        <p14:creationId xmlns="" xmlns:p14="http://schemas.microsoft.com/office/powerpoint/2010/main" val="4136604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8CD83FF-D565-4EB7-B2F1-C0A24352A753}"/>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68D43811-F43F-48AA-B4E3-001D0F4D7B0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D4099640-F556-4C4D-BB0F-CBF083B606D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7AA70E4F-82BD-4F15-A1C4-69F93AB8EE6F}"/>
              </a:ext>
            </a:extLst>
          </p:cNvPr>
          <p:cNvSpPr>
            <a:spLocks noGrp="1"/>
          </p:cNvSpPr>
          <p:nvPr>
            <p:ph type="dt" sz="half" idx="10"/>
          </p:nvPr>
        </p:nvSpPr>
        <p:spPr/>
        <p:txBody>
          <a:bodyPr/>
          <a:lstStyle/>
          <a:p>
            <a:fld id="{EE0F4D6A-617A-4F62-90B7-CC24C25AC7EF}" type="datetimeFigureOut">
              <a:rPr lang="it-IT" smtClean="0"/>
              <a:pPr/>
              <a:t>03/11/2020</a:t>
            </a:fld>
            <a:endParaRPr lang="it-IT"/>
          </a:p>
        </p:txBody>
      </p:sp>
      <p:sp>
        <p:nvSpPr>
          <p:cNvPr id="6" name="Segnaposto piè di pagina 5">
            <a:extLst>
              <a:ext uri="{FF2B5EF4-FFF2-40B4-BE49-F238E27FC236}">
                <a16:creationId xmlns="" xmlns:a16="http://schemas.microsoft.com/office/drawing/2014/main" id="{E06ACFE1-6BF1-4438-BCEE-81E014F3E5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BCCCB151-4AAB-4FF2-A647-5872A191685E}"/>
              </a:ext>
            </a:extLst>
          </p:cNvPr>
          <p:cNvSpPr>
            <a:spLocks noGrp="1"/>
          </p:cNvSpPr>
          <p:nvPr>
            <p:ph type="sldNum" sz="quarter" idx="12"/>
          </p:nvPr>
        </p:nvSpPr>
        <p:spPr/>
        <p:txBody>
          <a:bodyPr/>
          <a:lstStyle/>
          <a:p>
            <a:fld id="{F9DB9436-5185-4379-BF1B-9A8303C3CFB6}" type="slidenum">
              <a:rPr lang="it-IT" smtClean="0"/>
              <a:pPr/>
              <a:t>‹N›</a:t>
            </a:fld>
            <a:endParaRPr lang="it-IT"/>
          </a:p>
        </p:txBody>
      </p:sp>
    </p:spTree>
    <p:extLst>
      <p:ext uri="{BB962C8B-B14F-4D97-AF65-F5344CB8AC3E}">
        <p14:creationId xmlns="" xmlns:p14="http://schemas.microsoft.com/office/powerpoint/2010/main" val="1713849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6D4CE95-EDEC-4B06-9B34-1CB280AC7CF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18DC2F32-981F-462E-82C0-6700897006F1}"/>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7F110A3D-916F-4E65-802A-087AC902CF1F}"/>
              </a:ext>
            </a:extLst>
          </p:cNvPr>
          <p:cNvSpPr>
            <a:spLocks noGrp="1"/>
          </p:cNvSpPr>
          <p:nvPr>
            <p:ph type="dt" sz="half" idx="10"/>
          </p:nvPr>
        </p:nvSpPr>
        <p:spPr/>
        <p:txBody>
          <a:bodyPr/>
          <a:lstStyle/>
          <a:p>
            <a:fld id="{EE0F4D6A-617A-4F62-90B7-CC24C25AC7EF}"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B5A47D82-CDD2-46B8-B674-0C472381F0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EA8C082-DECC-4B01-9220-8E5FC2F6BF94}"/>
              </a:ext>
            </a:extLst>
          </p:cNvPr>
          <p:cNvSpPr>
            <a:spLocks noGrp="1"/>
          </p:cNvSpPr>
          <p:nvPr>
            <p:ph type="sldNum" sz="quarter" idx="12"/>
          </p:nvPr>
        </p:nvSpPr>
        <p:spPr/>
        <p:txBody>
          <a:bodyPr/>
          <a:lstStyle/>
          <a:p>
            <a:fld id="{F9DB9436-5185-4379-BF1B-9A8303C3CFB6}" type="slidenum">
              <a:rPr lang="it-IT" smtClean="0"/>
              <a:pPr/>
              <a:t>‹N›</a:t>
            </a:fld>
            <a:endParaRPr lang="it-IT"/>
          </a:p>
        </p:txBody>
      </p:sp>
    </p:spTree>
    <p:extLst>
      <p:ext uri="{BB962C8B-B14F-4D97-AF65-F5344CB8AC3E}">
        <p14:creationId xmlns="" xmlns:p14="http://schemas.microsoft.com/office/powerpoint/2010/main" val="14676988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339AB7F5-98DC-42DF-8950-B7B2BB5CBED8}"/>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E132B837-2156-4185-BE2A-BBDBD4C5E6B9}"/>
              </a:ext>
            </a:extLst>
          </p:cNvPr>
          <p:cNvSpPr>
            <a:spLocks noGrp="1"/>
          </p:cNvSpPr>
          <p:nvPr>
            <p:ph type="body" orient="vert" idx="1"/>
          </p:nvPr>
        </p:nvSpPr>
        <p:spPr>
          <a:xfrm>
            <a:off x="628650" y="365125"/>
            <a:ext cx="57626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A8DB3BF0-96AF-4A09-B106-7AD94212013B}"/>
              </a:ext>
            </a:extLst>
          </p:cNvPr>
          <p:cNvSpPr>
            <a:spLocks noGrp="1"/>
          </p:cNvSpPr>
          <p:nvPr>
            <p:ph type="dt" sz="half" idx="10"/>
          </p:nvPr>
        </p:nvSpPr>
        <p:spPr/>
        <p:txBody>
          <a:bodyPr/>
          <a:lstStyle/>
          <a:p>
            <a:fld id="{EE0F4D6A-617A-4F62-90B7-CC24C25AC7EF}"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4DF23DE0-EF32-43FD-9B04-7C75865CA2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862D5A7-580C-4D54-B85C-B071A6A729CC}"/>
              </a:ext>
            </a:extLst>
          </p:cNvPr>
          <p:cNvSpPr>
            <a:spLocks noGrp="1"/>
          </p:cNvSpPr>
          <p:nvPr>
            <p:ph type="sldNum" sz="quarter" idx="12"/>
          </p:nvPr>
        </p:nvSpPr>
        <p:spPr/>
        <p:txBody>
          <a:bodyPr/>
          <a:lstStyle/>
          <a:p>
            <a:fld id="{F9DB9436-5185-4379-BF1B-9A8303C3CFB6}" type="slidenum">
              <a:rPr lang="it-IT" smtClean="0"/>
              <a:pPr/>
              <a:t>‹N›</a:t>
            </a:fld>
            <a:endParaRPr lang="it-IT"/>
          </a:p>
        </p:txBody>
      </p:sp>
    </p:spTree>
    <p:extLst>
      <p:ext uri="{BB962C8B-B14F-4D97-AF65-F5344CB8AC3E}">
        <p14:creationId xmlns="" xmlns:p14="http://schemas.microsoft.com/office/powerpoint/2010/main" val="5832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lang="it-IT"/>
              <a:t>Fare clic per modificare lo stile del titolo</a:t>
            </a:r>
            <a:endParaRPr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it-IT"/>
              <a:t>Fare clic per modificare stili del testo dello schema</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it-IT"/>
              <a:t>Fare clic per modificare stili del testo dello schema</a:t>
            </a:r>
          </a:p>
        </p:txBody>
      </p:sp>
      <p:sp>
        <p:nvSpPr>
          <p:cNvPr id="5" name="Content Placeholder 4"/>
          <p:cNvSpPr>
            <a:spLocks noGrp="1"/>
          </p:cNvSpPr>
          <p:nvPr>
            <p:ph sz="quarter" idx="2"/>
          </p:nvPr>
        </p:nvSpPr>
        <p:spPr>
          <a:xfrm>
            <a:off x="457200" y="1472430"/>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4645025" y="1472430"/>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368C60A-C889-4B22-8001-AE9D8957E64A}" type="datetime2">
              <a:rPr lang="en-US" smtClean="0">
                <a:solidFill>
                  <a:prstClr val="black"/>
                </a:solidFill>
              </a:rPr>
              <a:pPr/>
              <a:t>Tuesday, November 3, 2020</a:t>
            </a:fld>
            <a:endParaRPr lang="en-US" dirty="0">
              <a:solidFill>
                <a:prstClr val="black"/>
              </a:solidFill>
            </a:endParaRPr>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BC410EEA-824F-4D46-AFE7-60426C8C06B0}" type="slidenum">
              <a:rPr lang="en-US" smtClean="0">
                <a:solidFill>
                  <a:prstClr val="black"/>
                </a:solidFill>
              </a:rPr>
              <a:pPr/>
              <a:t>‹N›</a:t>
            </a:fld>
            <a:endParaRPr lang="en-US" dirty="0">
              <a:solidFill>
                <a:prstClr val="black"/>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D2FC8B-75A8-441F-9267-840F843E172B}" type="datetime2">
              <a:rPr lang="en-US" smtClean="0">
                <a:solidFill>
                  <a:prstClr val="white"/>
                </a:solidFill>
              </a:rPr>
              <a:pPr/>
              <a:t>Tuesday, November 3, 2020</a:t>
            </a:fld>
            <a:endParaRPr lang="en-US" dirty="0">
              <a:solidFill>
                <a:prstClr val="white"/>
              </a:solidFill>
            </a:endParaRPr>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BC410EEA-824F-4D46-AFE7-60426C8C06B0}" type="slidenum">
              <a:rPr lang="en-US" smtClean="0">
                <a:solidFill>
                  <a:prstClr val="white"/>
                </a:solidFill>
              </a:rPr>
              <a:pPr/>
              <a:t>‹N›</a:t>
            </a:fld>
            <a:endParaRPr lang="en-US" dirty="0">
              <a:solidFill>
                <a:prstClr val="white"/>
              </a:solidFill>
            </a:endParaRPr>
          </a:p>
        </p:txBody>
      </p:sp>
      <p:sp>
        <p:nvSpPr>
          <p:cNvPr id="6" name="Title 5"/>
          <p:cNvSpPr>
            <a:spLocks noGrp="1"/>
          </p:cNvSpPr>
          <p:nvPr>
            <p:ph type="title"/>
          </p:nvPr>
        </p:nvSpPr>
        <p:spPr/>
        <p:txBody>
          <a:bodyPr rtlCol="0"/>
          <a:lstStyle/>
          <a:p>
            <a:r>
              <a:rPr lang="it-IT"/>
              <a:t>Fare clic per modificare lo stile del titolo</a:t>
            </a:r>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8" name="Segnaposto data 7">
            <a:extLst>
              <a:ext uri="{FF2B5EF4-FFF2-40B4-BE49-F238E27FC236}">
                <a16:creationId xmlns="" xmlns:a16="http://schemas.microsoft.com/office/drawing/2014/main" id="{26B82993-A14F-422F-A997-1DE253C96A9F}"/>
              </a:ext>
            </a:extLst>
          </p:cNvPr>
          <p:cNvSpPr>
            <a:spLocks noGrp="1"/>
          </p:cNvSpPr>
          <p:nvPr>
            <p:ph type="dt" sz="half" idx="10"/>
          </p:nvPr>
        </p:nvSpPr>
        <p:spPr/>
        <p:txBody>
          <a:bodyPr/>
          <a:lstStyle/>
          <a:p>
            <a:fld id="{A96F8A14-C34B-4638-95A3-8FC6A7752FB3}" type="datetime2">
              <a:rPr lang="en-US" smtClean="0">
                <a:solidFill>
                  <a:prstClr val="black"/>
                </a:solidFill>
              </a:rPr>
              <a:pPr/>
              <a:t>Tuesday, November 3, 2020</a:t>
            </a:fld>
            <a:endParaRPr lang="en-US" dirty="0">
              <a:solidFill>
                <a:prstClr val="black"/>
              </a:solidFill>
            </a:endParaRPr>
          </a:p>
        </p:txBody>
      </p:sp>
      <p:sp>
        <p:nvSpPr>
          <p:cNvPr id="9" name="Segnaposto numero diapositiva 8">
            <a:extLst>
              <a:ext uri="{FF2B5EF4-FFF2-40B4-BE49-F238E27FC236}">
                <a16:creationId xmlns="" xmlns:a16="http://schemas.microsoft.com/office/drawing/2014/main" id="{D1E822C0-EC8F-458C-A4A5-1D0D33536DBF}"/>
              </a:ext>
            </a:extLst>
          </p:cNvPr>
          <p:cNvSpPr>
            <a:spLocks noGrp="1"/>
          </p:cNvSpPr>
          <p:nvPr>
            <p:ph type="sldNum" sz="quarter" idx="11"/>
          </p:nvPr>
        </p:nvSpPr>
        <p:spPr/>
        <p:txBody>
          <a:bodyPr/>
          <a:lstStyle/>
          <a:p>
            <a:fld id="{45292C34-3E5E-4BA5-AF54-F1601B144FB0}" type="slidenum">
              <a:rPr lang="en-US" sz="1400" smtClean="0">
                <a:solidFill>
                  <a:srgbClr val="464646">
                    <a:shade val="50000"/>
                  </a:srgbClr>
                </a:solidFill>
              </a:rPr>
              <a:pPr/>
              <a:t>‹N›</a:t>
            </a:fld>
            <a:endParaRPr lang="en-US" dirty="0">
              <a:solidFill>
                <a:prstClr val="black"/>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EFEFE07-EF8E-454B-9479-70A2E49BA3F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64838B28-D5F3-47DA-ABC8-FA5151D8BF2A}"/>
              </a:ext>
            </a:extLst>
          </p:cNvPr>
          <p:cNvSpPr>
            <a:spLocks noGrp="1"/>
          </p:cNvSpPr>
          <p:nvPr>
            <p:ph type="dt" sz="half" idx="10"/>
          </p:nvPr>
        </p:nvSpPr>
        <p:spPr/>
        <p:txBody>
          <a:bodyPr/>
          <a:lstStyle/>
          <a:p>
            <a:fld id="{A96F8A14-C34B-4638-95A3-8FC6A7752FB3}" type="datetime2">
              <a:rPr lang="en-US" smtClean="0">
                <a:solidFill>
                  <a:prstClr val="black"/>
                </a:solidFill>
              </a:rPr>
              <a:pPr/>
              <a:t>Tuesday, November 3, 2020</a:t>
            </a:fld>
            <a:endParaRPr lang="en-US" dirty="0">
              <a:solidFill>
                <a:prstClr val="black"/>
              </a:solidFill>
            </a:endParaRPr>
          </a:p>
        </p:txBody>
      </p:sp>
      <p:sp>
        <p:nvSpPr>
          <p:cNvPr id="4" name="Segnaposto numero diapositiva 3">
            <a:extLst>
              <a:ext uri="{FF2B5EF4-FFF2-40B4-BE49-F238E27FC236}">
                <a16:creationId xmlns="" xmlns:a16="http://schemas.microsoft.com/office/drawing/2014/main" id="{0F05370D-99F0-47A1-8D64-738C37A82007}"/>
              </a:ext>
            </a:extLst>
          </p:cNvPr>
          <p:cNvSpPr>
            <a:spLocks noGrp="1"/>
          </p:cNvSpPr>
          <p:nvPr>
            <p:ph type="sldNum" sz="quarter" idx="11"/>
          </p:nvPr>
        </p:nvSpPr>
        <p:spPr/>
        <p:txBody>
          <a:bodyPr/>
          <a:lstStyle/>
          <a:p>
            <a:fld id="{45292C34-3E5E-4BA5-AF54-F1601B144FB0}" type="slidenum">
              <a:rPr lang="en-US" sz="1400" smtClean="0">
                <a:solidFill>
                  <a:srgbClr val="464646">
                    <a:shade val="50000"/>
                  </a:srgbClr>
                </a:solidFill>
              </a:rPr>
              <a:pPr/>
              <a:t>‹N›</a:t>
            </a:fld>
            <a:endParaRPr lang="en-US" dirty="0">
              <a:solidFill>
                <a:prstClr val="black"/>
              </a:solidFill>
            </a:endParaRPr>
          </a:p>
        </p:txBody>
      </p:sp>
    </p:spTree>
    <p:extLst>
      <p:ext uri="{BB962C8B-B14F-4D97-AF65-F5344CB8AC3E}">
        <p14:creationId xmlns="" xmlns:p14="http://schemas.microsoft.com/office/powerpoint/2010/main" val="379999324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lang="it-IT"/>
              <a:t>Fare clic per modificare lo stile del titolo</a:t>
            </a:r>
            <a:endParaRPr lang="en-US" dirty="0"/>
          </a:p>
        </p:txBody>
      </p:sp>
      <p:sp>
        <p:nvSpPr>
          <p:cNvPr id="3" name="Text Placeholder 2"/>
          <p:cNvSpPr>
            <a:spLocks noGrp="1"/>
          </p:cNvSpPr>
          <p:nvPr>
            <p:ph type="body" idx="2"/>
          </p:nvPr>
        </p:nvSpPr>
        <p:spPr>
          <a:xfrm>
            <a:off x="4419600" y="5334000"/>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it-IT"/>
              <a:t>Fare clic per modificare stili del testo dello schema</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6727032" y="6407944"/>
            <a:ext cx="1920240" cy="365760"/>
          </a:xfrm>
        </p:spPr>
        <p:txBody>
          <a:bodyPr/>
          <a:lstStyle/>
          <a:p>
            <a:fld id="{62B92AA4-AD80-4DE9-A662-8F82143CEAF3}" type="datetime2">
              <a:rPr lang="en-US" smtClean="0">
                <a:solidFill>
                  <a:prstClr val="black"/>
                </a:solidFill>
              </a:rPr>
              <a:pPr/>
              <a:t>Tuesday, November 3, 2020</a:t>
            </a:fld>
            <a:endParaRPr lang="en-US" dirty="0">
              <a:solidFill>
                <a:prstClr val="black"/>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BC410EEA-824F-4D46-AFE7-60426C8C06B0}" type="slidenum">
              <a:rPr lang="en-US" smtClean="0">
                <a:solidFill>
                  <a:prstClr val="black"/>
                </a:solidFill>
              </a:rPr>
              <a:pPr/>
              <a:t>‹N›</a:t>
            </a:fld>
            <a:endParaRPr lang="en-US" dirty="0">
              <a:solidFill>
                <a:prstClr val="black"/>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hap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it-IT"/>
              <a:t>Fare clic per modificare lo stile del titolo</a:t>
            </a:r>
            <a:endParaRPr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 name="Date Placeholder 9"/>
          <p:cNvSpPr>
            <a:spLocks noGrp="1"/>
          </p:cNvSpPr>
          <p:nvPr>
            <p:ph type="dt" sz="half" idx="2"/>
          </p:nvPr>
        </p:nvSpPr>
        <p:spPr>
          <a:xfrm>
            <a:off x="0" y="6492240"/>
            <a:ext cx="1920240" cy="365760"/>
          </a:xfrm>
          <a:prstGeom prst="rect">
            <a:avLst/>
          </a:prstGeom>
        </p:spPr>
        <p:txBody>
          <a:bodyPr vert="horz" anchor="b"/>
          <a:lstStyle>
            <a:lvl1pPr algn="l">
              <a:defRPr sz="1000">
                <a:solidFill>
                  <a:schemeClr val="tx1"/>
                </a:solidFill>
              </a:defRPr>
            </a:lvl1pPr>
            <a:extLst/>
          </a:lstStyle>
          <a:p>
            <a:fld id="{A96F8A14-C34B-4638-95A3-8FC6A7752FB3}" type="datetime2">
              <a:rPr lang="en-US" smtClean="0">
                <a:solidFill>
                  <a:prstClr val="black"/>
                </a:solidFill>
              </a:rPr>
              <a:pPr/>
              <a:t>Tuesday, November 3, 2020</a:t>
            </a:fld>
            <a:endParaRPr lang="en-US" dirty="0">
              <a:solidFill>
                <a:prstClr val="black"/>
              </a:solidFill>
            </a:endParaRPr>
          </a:p>
        </p:txBody>
      </p:sp>
      <p:sp>
        <p:nvSpPr>
          <p:cNvPr id="18" name="Slide Number Placeholder 17"/>
          <p:cNvSpPr>
            <a:spLocks noGrp="1"/>
          </p:cNvSpPr>
          <p:nvPr>
            <p:ph type="sldNum" sz="quarter" idx="4"/>
          </p:nvPr>
        </p:nvSpPr>
        <p:spPr>
          <a:xfrm>
            <a:off x="3419872" y="6492875"/>
            <a:ext cx="365760" cy="365125"/>
          </a:xfrm>
          <a:prstGeom prst="rect">
            <a:avLst/>
          </a:prstGeom>
        </p:spPr>
        <p:txBody>
          <a:bodyPr vert="horz" anchor="b"/>
          <a:lstStyle>
            <a:lvl1pPr algn="r">
              <a:defRPr sz="1000" b="0">
                <a:solidFill>
                  <a:schemeClr val="tx1"/>
                </a:solidFill>
              </a:defRPr>
            </a:lvl1pPr>
            <a:extLst/>
          </a:lstStyle>
          <a:p>
            <a:fld id="{45292C34-3E5E-4BA5-AF54-F1601B144FB0}" type="slidenum">
              <a:rPr lang="en-US" sz="1400" smtClean="0">
                <a:solidFill>
                  <a:srgbClr val="464646">
                    <a:shade val="50000"/>
                  </a:srgbClr>
                </a:solidFill>
              </a:rPr>
              <a:pPr/>
              <a:t>‹N›</a:t>
            </a:fld>
            <a:endParaRPr lang="en-US" dirty="0">
              <a:solidFill>
                <a:prstClr val="black"/>
              </a:solidFill>
            </a:endParaRPr>
          </a:p>
        </p:txBody>
      </p:sp>
      <p:pic>
        <p:nvPicPr>
          <p:cNvPr id="16" name="Immagine 15" descr="LOGO_CP.png"/>
          <p:cNvPicPr>
            <a:picLocks noChangeAspect="1"/>
          </p:cNvPicPr>
          <p:nvPr userDrawn="1"/>
        </p:nvPicPr>
        <p:blipFill>
          <a:blip r:embed="rId15" cstate="print"/>
          <a:stretch>
            <a:fillRect/>
          </a:stretch>
        </p:blipFill>
        <p:spPr>
          <a:xfrm>
            <a:off x="8696186" y="6458110"/>
            <a:ext cx="447814" cy="355266"/>
          </a:xfrm>
          <a:prstGeom prst="rect">
            <a:avLst/>
          </a:prstGeom>
        </p:spPr>
      </p:pic>
      <p:sp>
        <p:nvSpPr>
          <p:cNvPr id="17" name="Footer Placeholder 4"/>
          <p:cNvSpPr txBox="1">
            <a:spLocks/>
          </p:cNvSpPr>
          <p:nvPr userDrawn="1"/>
        </p:nvSpPr>
        <p:spPr>
          <a:xfrm>
            <a:off x="5832648" y="6512252"/>
            <a:ext cx="2854152" cy="365125"/>
          </a:xfrm>
          <a:prstGeom prst="rect">
            <a:avLst/>
          </a:prstGeom>
          <a:noFill/>
          <a:ln w="12700" cap="flat" cmpd="sng" algn="ctr">
            <a:noFill/>
            <a:prstDash val="solid"/>
          </a:ln>
        </p:spPr>
        <p:style>
          <a:lnRef idx="1">
            <a:schemeClr val="accent1"/>
          </a:lnRef>
          <a:fillRef idx="2">
            <a:schemeClr val="accent1"/>
          </a:fillRef>
          <a:effectRef idx="1">
            <a:schemeClr val="accent1"/>
          </a:effectRef>
          <a:fontRef idx="none"/>
        </p:style>
        <p:txBody>
          <a:bodyPr/>
          <a:lstStyle>
            <a:lvl1pPr algn="l">
              <a:defRPr sz="1200">
                <a:solidFill>
                  <a:srgbClr val="FF0000"/>
                </a:solidFill>
              </a:defRPr>
            </a:lvl1pPr>
            <a:extLst/>
          </a:lstStyle>
          <a:p>
            <a:pPr>
              <a:defRPr/>
            </a:pPr>
            <a:r>
              <a:rPr lang="it-IT" noProof="0" dirty="0"/>
              <a:t>I.P.I.A.</a:t>
            </a:r>
            <a:r>
              <a:rPr lang="en-US" dirty="0"/>
              <a:t> “Cesare Pesenti” - Bergamo</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5" r:id="rId8"/>
    <p:sldLayoutId id="2147483668" r:id="rId9"/>
    <p:sldLayoutId id="2147483669" r:id="rId10"/>
    <p:sldLayoutId id="2147483670" r:id="rId11"/>
    <p:sldLayoutId id="2147483671" r:id="rId12"/>
  </p:sldLayoutIdLst>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hf sldNum="0" hdr="0" ftr="0" dt="0"/>
  <p:txStyles>
    <p:titleStyle>
      <a:lvl1pPr algn="l" rtl="0" eaLnBrk="1" latinLnBrk="0" hangingPunct="1">
        <a:spcBef>
          <a:spcPct val="0"/>
        </a:spcBef>
        <a:buNone/>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5000"/>
        <a:buFont typeface="Wingdings 3"/>
        <a:buChar char=""/>
        <a:defRPr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sz="16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6510746C-4CB4-4371-8EB2-0CD42CBFE76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6D20D6F1-9950-40FF-9FBF-21CF56D3F2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39E8933C-5389-4256-AD3B-5DE16F7C33F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C1368-7D07-47AA-8A4E-6A0FA1D1D8B2}"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11DB74B0-C7F4-4276-B6DD-FD71C28B300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744235D5-DD44-4C5D-A17C-49C136404F0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E090A-CB4E-402E-9C55-E23A5FCB021A}" type="slidenum">
              <a:rPr lang="it-IT" smtClean="0"/>
              <a:pPr/>
              <a:t>‹N›</a:t>
            </a:fld>
            <a:endParaRPr lang="it-IT"/>
          </a:p>
        </p:txBody>
      </p:sp>
    </p:spTree>
    <p:extLst>
      <p:ext uri="{BB962C8B-B14F-4D97-AF65-F5344CB8AC3E}">
        <p14:creationId xmlns="" xmlns:p14="http://schemas.microsoft.com/office/powerpoint/2010/main" val="32879012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F22C1D3F-A24A-4B0E-B199-4819E2D8DA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25A6D002-C3CC-4801-B4FC-2BA0C5014EB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BCCCCC5B-033A-4165-8003-ACF595649CE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77797-B4D2-41F8-83E9-97C00C86F63E}"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808727E5-48EC-47AB-AE8D-318893F24C4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9A49CBA0-AAF7-4E3F-B233-F4B65D53777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E5B0FA-3408-4D79-BE84-21BDD9F94B00}" type="slidenum">
              <a:rPr lang="it-IT" smtClean="0"/>
              <a:pPr/>
              <a:t>‹N›</a:t>
            </a:fld>
            <a:endParaRPr lang="it-IT"/>
          </a:p>
        </p:txBody>
      </p:sp>
    </p:spTree>
    <p:extLst>
      <p:ext uri="{BB962C8B-B14F-4D97-AF65-F5344CB8AC3E}">
        <p14:creationId xmlns="" xmlns:p14="http://schemas.microsoft.com/office/powerpoint/2010/main" val="20623030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30EA93EE-F494-4019-BF87-E4309964F55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597EE7C4-855C-49DC-BA64-4A1D2DC3EE8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885A4162-6FE7-4DFC-A5BA-CA857D39ECF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F4D6A-617A-4F62-90B7-CC24C25AC7EF}" type="datetimeFigureOut">
              <a:rPr lang="it-IT" smtClean="0"/>
              <a:pPr/>
              <a:t>03/11/2020</a:t>
            </a:fld>
            <a:endParaRPr lang="it-IT"/>
          </a:p>
        </p:txBody>
      </p:sp>
      <p:sp>
        <p:nvSpPr>
          <p:cNvPr id="5" name="Segnaposto piè di pagina 4">
            <a:extLst>
              <a:ext uri="{FF2B5EF4-FFF2-40B4-BE49-F238E27FC236}">
                <a16:creationId xmlns="" xmlns:a16="http://schemas.microsoft.com/office/drawing/2014/main" id="{11613E15-5481-44F7-A792-0E6E878D40F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EC072F0C-23D2-4199-968A-9156021DF14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B9436-5185-4379-BF1B-9A8303C3CFB6}" type="slidenum">
              <a:rPr lang="it-IT" smtClean="0"/>
              <a:pPr/>
              <a:t>‹N›</a:t>
            </a:fld>
            <a:endParaRPr lang="it-IT"/>
          </a:p>
        </p:txBody>
      </p:sp>
    </p:spTree>
    <p:extLst>
      <p:ext uri="{BB962C8B-B14F-4D97-AF65-F5344CB8AC3E}">
        <p14:creationId xmlns="" xmlns:p14="http://schemas.microsoft.com/office/powerpoint/2010/main" val="32701879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tangolo arrotondato 17"/>
          <p:cNvSpPr/>
          <p:nvPr/>
        </p:nvSpPr>
        <p:spPr>
          <a:xfrm>
            <a:off x="149080" y="1556792"/>
            <a:ext cx="8869160" cy="3312368"/>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lnSpc>
                <a:spcPct val="150000"/>
              </a:lnSpc>
              <a:spcBef>
                <a:spcPct val="0"/>
              </a:spcBef>
              <a:spcAft>
                <a:spcPct val="0"/>
              </a:spcAft>
            </a:pPr>
            <a:endParaRPr lang="it-IT" sz="3200" dirty="0">
              <a:solidFill>
                <a:prstClr val="white"/>
              </a:solidFill>
            </a:endParaRPr>
          </a:p>
          <a:p>
            <a:pPr algn="ctr" fontAlgn="base">
              <a:lnSpc>
                <a:spcPct val="150000"/>
              </a:lnSpc>
              <a:spcBef>
                <a:spcPct val="0"/>
              </a:spcBef>
              <a:spcAft>
                <a:spcPct val="0"/>
              </a:spcAft>
            </a:pPr>
            <a:r>
              <a:rPr lang="it-IT" sz="4800" b="1" i="1" dirty="0">
                <a:solidFill>
                  <a:prstClr val="white"/>
                </a:solidFill>
                <a:effectLst>
                  <a:outerShdw blurRad="38100" dist="38100" dir="2700000" algn="tl">
                    <a:srgbClr val="000000">
                      <a:alpha val="43137"/>
                    </a:srgbClr>
                  </a:outerShdw>
                </a:effectLst>
              </a:rPr>
              <a:t>PROMEMORIA </a:t>
            </a:r>
          </a:p>
          <a:p>
            <a:pPr algn="ctr" fontAlgn="base">
              <a:lnSpc>
                <a:spcPct val="150000"/>
              </a:lnSpc>
              <a:spcBef>
                <a:spcPct val="0"/>
              </a:spcBef>
              <a:spcAft>
                <a:spcPct val="0"/>
              </a:spcAft>
            </a:pPr>
            <a:r>
              <a:rPr lang="it-IT" sz="4800" b="1" i="1" dirty="0">
                <a:solidFill>
                  <a:prstClr val="white"/>
                </a:solidFill>
                <a:effectLst>
                  <a:outerShdw blurRad="38100" dist="38100" dir="2700000" algn="tl">
                    <a:srgbClr val="000000">
                      <a:alpha val="43137"/>
                    </a:srgbClr>
                  </a:outerShdw>
                </a:effectLst>
              </a:rPr>
              <a:t>EVACUAZIONE  ALLIEVI </a:t>
            </a:r>
          </a:p>
          <a:p>
            <a:pPr algn="ctr" fontAlgn="base">
              <a:lnSpc>
                <a:spcPct val="150000"/>
              </a:lnSpc>
              <a:spcBef>
                <a:spcPct val="0"/>
              </a:spcBef>
              <a:spcAft>
                <a:spcPct val="0"/>
              </a:spcAft>
            </a:pPr>
            <a:endParaRPr lang="it-IT" sz="3200" dirty="0">
              <a:solidFill>
                <a:prstClr val="white"/>
              </a:solidFill>
            </a:endParaRPr>
          </a:p>
        </p:txBody>
      </p:sp>
      <p:pic>
        <p:nvPicPr>
          <p:cNvPr id="7" name="Immagine 6" descr="LOGO_CP.png"/>
          <p:cNvPicPr>
            <a:picLocks noChangeAspect="1"/>
          </p:cNvPicPr>
          <p:nvPr/>
        </p:nvPicPr>
        <p:blipFill>
          <a:blip r:embed="rId3" cstate="print"/>
          <a:stretch>
            <a:fillRect/>
          </a:stretch>
        </p:blipFill>
        <p:spPr>
          <a:xfrm>
            <a:off x="0" y="44624"/>
            <a:ext cx="1599278" cy="1268760"/>
          </a:xfrm>
          <a:prstGeom prst="rect">
            <a:avLst/>
          </a:prstGeom>
        </p:spPr>
      </p:pic>
      <p:grpSp>
        <p:nvGrpSpPr>
          <p:cNvPr id="5" name="Gruppo 4">
            <a:extLst>
              <a:ext uri="{FF2B5EF4-FFF2-40B4-BE49-F238E27FC236}">
                <a16:creationId xmlns="" xmlns:a16="http://schemas.microsoft.com/office/drawing/2014/main" id="{452E0CCD-C96E-4730-AC6E-970F776977C4}"/>
              </a:ext>
            </a:extLst>
          </p:cNvPr>
          <p:cNvGrpSpPr/>
          <p:nvPr/>
        </p:nvGrpSpPr>
        <p:grpSpPr>
          <a:xfrm>
            <a:off x="1643042" y="0"/>
            <a:ext cx="6514599" cy="1369606"/>
            <a:chOff x="1643042" y="0"/>
            <a:chExt cx="6514599" cy="1369606"/>
          </a:xfrm>
        </p:grpSpPr>
        <p:sp>
          <p:nvSpPr>
            <p:cNvPr id="6" name="Rettangolo 5">
              <a:extLst>
                <a:ext uri="{FF2B5EF4-FFF2-40B4-BE49-F238E27FC236}">
                  <a16:creationId xmlns="" xmlns:a16="http://schemas.microsoft.com/office/drawing/2014/main" id="{609E3D65-09EA-4E22-BB7B-F0206515D33E}"/>
                </a:ext>
              </a:extLst>
            </p:cNvPr>
            <p:cNvSpPr/>
            <p:nvPr/>
          </p:nvSpPr>
          <p:spPr>
            <a:xfrm>
              <a:off x="1643042" y="0"/>
              <a:ext cx="6357831" cy="1369606"/>
            </a:xfrm>
            <a:prstGeom prst="rect">
              <a:avLst/>
            </a:prstGeom>
            <a:solidFill>
              <a:schemeClr val="bg1"/>
            </a:solidFill>
          </p:spPr>
          <p:txBody>
            <a:bodyPr wrap="none" lIns="91440" tIns="45720" rIns="91440" bIns="45720">
              <a:spAutoFit/>
            </a:bodyPr>
            <a:lstStyle/>
            <a:p>
              <a:pPr algn="ctr"/>
              <a:endParaRPr lang="it-IT"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r>
                <a:rPr lang="it-IT" sz="1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endParaRPr lang="it-IT" sz="11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r>
                <a:rPr lang="it-IT" sz="11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Via </a:t>
              </a:r>
              <a:r>
                <a:rPr lang="it-IT" sz="1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Ozanam, 27 Bergamo  </a:t>
              </a:r>
              <a:r>
                <a:rPr lang="it-IT"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Wingdings" panose="05000000000000000000" pitchFamily="2" charset="2"/>
                </a:rPr>
                <a:t> </a:t>
              </a:r>
              <a:r>
                <a:rPr lang="it-IT" sz="1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Wingdings" panose="05000000000000000000" pitchFamily="2" charset="2"/>
                </a:rPr>
                <a:t>035-319416 FAX 035-319351 </a:t>
              </a:r>
              <a:r>
                <a:rPr lang="it-IT"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Wingdings" panose="05000000000000000000" pitchFamily="2" charset="2"/>
                </a:rPr>
                <a:t> </a:t>
              </a:r>
              <a:r>
                <a:rPr lang="it-IT" sz="1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sym typeface="Wingdings" panose="05000000000000000000" pitchFamily="2" charset="2"/>
                </a:rPr>
                <a:t>info@istitutopesenti.it</a:t>
              </a:r>
              <a:endParaRPr lang="it-IT"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8" name="Immagine 7">
              <a:extLst>
                <a:ext uri="{FF2B5EF4-FFF2-40B4-BE49-F238E27FC236}">
                  <a16:creationId xmlns="" xmlns:a16="http://schemas.microsoft.com/office/drawing/2014/main" id="{FCF53E2D-838B-4C6A-AD98-91C978274687}"/>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195736" y="116632"/>
              <a:ext cx="5961905" cy="885714"/>
            </a:xfrm>
            <a:prstGeom prst="rect">
              <a:avLst/>
            </a:prstGeom>
          </p:spPr>
        </p:pic>
      </p:gr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altLang="it-IT" sz="4400" i="1" dirty="0">
                <a:solidFill>
                  <a:schemeClr val="tx1"/>
                </a:solidFill>
                <a:latin typeface="Calibri" pitchFamily="34" charset="0"/>
              </a:rPr>
              <a:t/>
            </a:r>
            <a:br>
              <a:rPr lang="it-IT" altLang="it-IT" sz="4400" i="1" dirty="0">
                <a:solidFill>
                  <a:schemeClr val="tx1"/>
                </a:solidFill>
                <a:latin typeface="Calibri" pitchFamily="34" charset="0"/>
              </a:rPr>
            </a:br>
            <a:r>
              <a:rPr lang="it-IT" altLang="it-IT" sz="4400" i="1" dirty="0">
                <a:solidFill>
                  <a:srgbClr val="FF0000"/>
                </a:solidFill>
                <a:latin typeface="Calibri" pitchFamily="34" charset="0"/>
              </a:rPr>
              <a:t>Chi</a:t>
            </a:r>
            <a:r>
              <a:rPr lang="it-IT" altLang="it-IT" sz="4400" i="1" dirty="0">
                <a:solidFill>
                  <a:srgbClr val="FF0000"/>
                </a:solidFill>
              </a:rPr>
              <a:t> sono gli allievi aprifila?</a:t>
            </a:r>
            <a:br>
              <a:rPr lang="it-IT" altLang="it-IT" sz="4400" i="1" dirty="0">
                <a:solidFill>
                  <a:srgbClr val="FF0000"/>
                </a:solidFill>
              </a:rPr>
            </a:br>
            <a:endParaRPr lang="it-IT" i="1" dirty="0">
              <a:solidFill>
                <a:srgbClr val="FF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83568" y="1412776"/>
            <a:ext cx="7981520" cy="4332824"/>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4147001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908720"/>
            <a:ext cx="8291264" cy="4464496"/>
          </a:xfrm>
        </p:spPr>
        <p:txBody>
          <a:bodyPr>
            <a:normAutofit lnSpcReduction="10000"/>
          </a:bodyPr>
          <a:lstStyle/>
          <a:p>
            <a:pPr marL="109728" indent="0" algn="ctr">
              <a:buNone/>
            </a:pPr>
            <a:r>
              <a:rPr lang="it-IT" altLang="it-IT" sz="4800" b="1" dirty="0">
                <a:solidFill>
                  <a:srgbClr val="002060"/>
                </a:solidFill>
                <a:latin typeface="Calibri" pitchFamily="34" charset="0"/>
              </a:rPr>
              <a:t>Sono</a:t>
            </a:r>
            <a:r>
              <a:rPr lang="it-IT" altLang="it-IT" sz="4800" b="1" dirty="0">
                <a:solidFill>
                  <a:srgbClr val="002060"/>
                </a:solidFill>
              </a:rPr>
              <a:t> gli allievi, di solito tra i </a:t>
            </a:r>
            <a:r>
              <a:rPr lang="it-IT" altLang="it-IT" sz="4800" b="1" dirty="0">
                <a:solidFill>
                  <a:srgbClr val="FF0000"/>
                </a:solidFill>
              </a:rPr>
              <a:t>più alti della classe, dotati di serietà e senso del dovere, </a:t>
            </a:r>
            <a:r>
              <a:rPr lang="it-IT" altLang="it-IT" sz="4800" b="1" dirty="0">
                <a:solidFill>
                  <a:srgbClr val="002060"/>
                </a:solidFill>
              </a:rPr>
              <a:t>che guidano i compagni nel percorso verso il punto di raccolta.</a:t>
            </a:r>
            <a:endParaRPr lang="it-IT" sz="4800" b="1" dirty="0">
              <a:solidFill>
                <a:srgbClr val="002060"/>
              </a:solidFill>
            </a:endParaRPr>
          </a:p>
        </p:txBody>
      </p:sp>
    </p:spTree>
    <p:extLst>
      <p:ext uri="{BB962C8B-B14F-4D97-AF65-F5344CB8AC3E}">
        <p14:creationId xmlns="" xmlns:p14="http://schemas.microsoft.com/office/powerpoint/2010/main" val="296435602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109728" indent="0" algn="ctr">
              <a:buNone/>
            </a:pPr>
            <a:r>
              <a:rPr lang="it-IT" altLang="it-IT" sz="4800" dirty="0">
                <a:latin typeface="Calibri" pitchFamily="34" charset="0"/>
              </a:rPr>
              <a:t>Al suono dell’allarme evacuazione,</a:t>
            </a:r>
            <a:br>
              <a:rPr lang="it-IT" altLang="it-IT" sz="4800" dirty="0">
                <a:latin typeface="Calibri" pitchFamily="34" charset="0"/>
              </a:rPr>
            </a:br>
            <a:r>
              <a:rPr lang="it-IT" altLang="it-IT" sz="4800" dirty="0">
                <a:latin typeface="Calibri" pitchFamily="34" charset="0"/>
              </a:rPr>
              <a:t>prendono la propria giacca </a:t>
            </a:r>
          </a:p>
          <a:p>
            <a:pPr marL="109728" indent="0" algn="ctr">
              <a:buNone/>
            </a:pPr>
            <a:r>
              <a:rPr lang="it-IT" altLang="it-IT" sz="4800" dirty="0">
                <a:latin typeface="Calibri" pitchFamily="34" charset="0"/>
              </a:rPr>
              <a:t>e si posizionano di fronte all’ingresso dell’aula.</a:t>
            </a:r>
            <a:endParaRPr lang="it-IT" sz="4800" dirty="0"/>
          </a:p>
        </p:txBody>
      </p:sp>
      <p:sp>
        <p:nvSpPr>
          <p:cNvPr id="3" name="Titolo 2"/>
          <p:cNvSpPr>
            <a:spLocks noGrp="1"/>
          </p:cNvSpPr>
          <p:nvPr>
            <p:ph type="title"/>
          </p:nvPr>
        </p:nvSpPr>
        <p:spPr>
          <a:xfrm>
            <a:off x="457200" y="484500"/>
            <a:ext cx="8229600" cy="723275"/>
          </a:xfrm>
        </p:spPr>
        <p:txBody>
          <a:bodyPr>
            <a:spAutoFit/>
          </a:bodyPr>
          <a:lstStyle/>
          <a:p>
            <a:pPr algn="ctr"/>
            <a:r>
              <a:rPr lang="it-IT" dirty="0">
                <a:solidFill>
                  <a:srgbClr val="FF0000"/>
                </a:solidFill>
              </a:rPr>
              <a:t>Gli allievi aprifila</a:t>
            </a:r>
          </a:p>
        </p:txBody>
      </p:sp>
    </p:spTree>
    <p:extLst>
      <p:ext uri="{BB962C8B-B14F-4D97-AF65-F5344CB8AC3E}">
        <p14:creationId xmlns="" xmlns:p14="http://schemas.microsoft.com/office/powerpoint/2010/main" val="242139983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20000"/>
          </a:bodyPr>
          <a:lstStyle/>
          <a:p>
            <a:pPr marL="109728" indent="0" algn="ctr">
              <a:buNone/>
            </a:pPr>
            <a:r>
              <a:rPr lang="it-IT" altLang="it-IT" sz="6000" b="1" dirty="0">
                <a:solidFill>
                  <a:srgbClr val="FF0000"/>
                </a:solidFill>
                <a:effectLst>
                  <a:outerShdw blurRad="38100" dist="38100" dir="2700000" algn="tl">
                    <a:srgbClr val="000000">
                      <a:alpha val="43137"/>
                    </a:srgbClr>
                  </a:outerShdw>
                </a:effectLst>
                <a:latin typeface="Calibri" pitchFamily="34" charset="0"/>
              </a:rPr>
              <a:t>Si accertano </a:t>
            </a:r>
            <a:r>
              <a:rPr lang="it-IT" altLang="it-IT" sz="6000" dirty="0">
                <a:latin typeface="Calibri" pitchFamily="34" charset="0"/>
              </a:rPr>
              <a:t>che tutti gli allievi siano pronti ad uscire prima di aprire la porta </a:t>
            </a:r>
            <a:r>
              <a:rPr lang="it-IT" altLang="it-IT" sz="6000" dirty="0" smtClean="0">
                <a:latin typeface="Calibri" pitchFamily="34" charset="0"/>
              </a:rPr>
              <a:t>dell’aula e indossino correttamente la mascherina.</a:t>
            </a:r>
            <a:endParaRPr lang="it-IT" sz="6000" dirty="0"/>
          </a:p>
        </p:txBody>
      </p:sp>
      <p:sp>
        <p:nvSpPr>
          <p:cNvPr id="3" name="Titolo 2"/>
          <p:cNvSpPr>
            <a:spLocks noGrp="1"/>
          </p:cNvSpPr>
          <p:nvPr>
            <p:ph type="title"/>
          </p:nvPr>
        </p:nvSpPr>
        <p:spPr>
          <a:xfrm>
            <a:off x="457200" y="484500"/>
            <a:ext cx="8229600" cy="723275"/>
          </a:xfrm>
        </p:spPr>
        <p:txBody>
          <a:bodyPr>
            <a:spAutoFit/>
          </a:bodyPr>
          <a:lstStyle/>
          <a:p>
            <a:pPr algn="ctr"/>
            <a:r>
              <a:rPr lang="it-IT" dirty="0">
                <a:solidFill>
                  <a:srgbClr val="FF0000"/>
                </a:solidFill>
              </a:rPr>
              <a:t>Gli allievi aprifila</a:t>
            </a:r>
          </a:p>
        </p:txBody>
      </p:sp>
    </p:spTree>
    <p:extLst>
      <p:ext uri="{BB962C8B-B14F-4D97-AF65-F5344CB8AC3E}">
        <p14:creationId xmlns="" xmlns:p14="http://schemas.microsoft.com/office/powerpoint/2010/main" val="352207589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1700808"/>
            <a:ext cx="9144000" cy="3387832"/>
          </a:xfrm>
        </p:spPr>
        <p:txBody>
          <a:bodyPr>
            <a:normAutofit lnSpcReduction="10000"/>
          </a:bodyPr>
          <a:lstStyle/>
          <a:p>
            <a:pPr marL="109728" indent="0" algn="ctr">
              <a:buNone/>
            </a:pPr>
            <a:r>
              <a:rPr lang="it-IT" altLang="it-IT" sz="5400" dirty="0">
                <a:latin typeface="Calibri" pitchFamily="34" charset="0"/>
              </a:rPr>
              <a:t>Procedono con calma, senza correre, ma con decisione </a:t>
            </a:r>
            <a:r>
              <a:rPr lang="it-IT" altLang="it-IT" sz="5400" dirty="0">
                <a:solidFill>
                  <a:srgbClr val="FF0000"/>
                </a:solidFill>
                <a:latin typeface="Calibri" pitchFamily="34" charset="0"/>
              </a:rPr>
              <a:t>secondo </a:t>
            </a:r>
          </a:p>
          <a:p>
            <a:pPr marL="109728" indent="0" algn="ctr">
              <a:buNone/>
            </a:pPr>
            <a:r>
              <a:rPr lang="it-IT" altLang="it-IT" sz="5400" dirty="0">
                <a:solidFill>
                  <a:srgbClr val="FF0000"/>
                </a:solidFill>
                <a:latin typeface="Calibri" pitchFamily="34" charset="0"/>
              </a:rPr>
              <a:t>le indicazioni dell’insegnante. </a:t>
            </a:r>
            <a:endParaRPr lang="it-IT" sz="5400" dirty="0">
              <a:solidFill>
                <a:srgbClr val="FF0000"/>
              </a:solidFill>
            </a:endParaRPr>
          </a:p>
        </p:txBody>
      </p:sp>
      <p:sp>
        <p:nvSpPr>
          <p:cNvPr id="3" name="Titolo 2"/>
          <p:cNvSpPr>
            <a:spLocks noGrp="1"/>
          </p:cNvSpPr>
          <p:nvPr>
            <p:ph type="title"/>
          </p:nvPr>
        </p:nvSpPr>
        <p:spPr/>
        <p:txBody>
          <a:bodyPr/>
          <a:lstStyle/>
          <a:p>
            <a:pPr algn="ctr"/>
            <a:r>
              <a:rPr lang="it-IT" dirty="0">
                <a:solidFill>
                  <a:srgbClr val="FF0000"/>
                </a:solidFill>
              </a:rPr>
              <a:t>Gli allievi aprifila</a:t>
            </a:r>
          </a:p>
        </p:txBody>
      </p:sp>
    </p:spTree>
    <p:extLst>
      <p:ext uri="{BB962C8B-B14F-4D97-AF65-F5344CB8AC3E}">
        <p14:creationId xmlns="" xmlns:p14="http://schemas.microsoft.com/office/powerpoint/2010/main" val="352207589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altLang="it-IT" sz="4800" dirty="0">
                <a:latin typeface="Arial" pitchFamily="34" charset="0"/>
                <a:cs typeface="Arial" pitchFamily="34" charset="0"/>
              </a:rPr>
              <a:t>Si fermano e trattengono i compagni se i percorsi</a:t>
            </a:r>
          </a:p>
          <a:p>
            <a:pPr marL="109728" indent="0" algn="ctr">
              <a:buNone/>
            </a:pPr>
            <a:r>
              <a:rPr lang="it-IT" altLang="it-IT" sz="4800" dirty="0">
                <a:latin typeface="Arial" pitchFamily="34" charset="0"/>
                <a:cs typeface="Arial" pitchFamily="34" charset="0"/>
              </a:rPr>
              <a:t> di evacuazione sono </a:t>
            </a:r>
          </a:p>
          <a:p>
            <a:pPr marL="109728" indent="0" algn="ctr">
              <a:buNone/>
            </a:pPr>
            <a:r>
              <a:rPr lang="it-IT" altLang="it-IT" sz="4800" dirty="0">
                <a:solidFill>
                  <a:srgbClr val="FF0000"/>
                </a:solidFill>
                <a:latin typeface="Arial" pitchFamily="34" charset="0"/>
                <a:cs typeface="Arial" pitchFamily="34" charset="0"/>
              </a:rPr>
              <a:t>momentaneamente</a:t>
            </a:r>
          </a:p>
          <a:p>
            <a:pPr marL="109728" indent="0" algn="ctr">
              <a:buNone/>
            </a:pPr>
            <a:r>
              <a:rPr lang="it-IT" altLang="it-IT" sz="4800" dirty="0">
                <a:solidFill>
                  <a:srgbClr val="FF0000"/>
                </a:solidFill>
                <a:latin typeface="Arial" pitchFamily="34" charset="0"/>
                <a:cs typeface="Arial" pitchFamily="34" charset="0"/>
              </a:rPr>
              <a:t> </a:t>
            </a:r>
            <a:r>
              <a:rPr lang="it-IT" altLang="it-IT" sz="4800" dirty="0" smtClean="0">
                <a:solidFill>
                  <a:srgbClr val="FF0000"/>
                </a:solidFill>
                <a:latin typeface="Arial" pitchFamily="34" charset="0"/>
                <a:cs typeface="Arial" pitchFamily="34" charset="0"/>
              </a:rPr>
              <a:t>occupati evitando inutili assembramenti.</a:t>
            </a:r>
            <a:r>
              <a:rPr lang="it-IT" altLang="it-IT" sz="4800" dirty="0">
                <a:solidFill>
                  <a:srgbClr val="FF0000"/>
                </a:solidFill>
                <a:latin typeface="Arial" pitchFamily="34" charset="0"/>
                <a:cs typeface="Arial" pitchFamily="34" charset="0"/>
              </a:rPr>
              <a:t/>
            </a:r>
            <a:br>
              <a:rPr lang="it-IT" altLang="it-IT" sz="4800" dirty="0">
                <a:solidFill>
                  <a:srgbClr val="FF0000"/>
                </a:solidFill>
                <a:latin typeface="Arial" pitchFamily="34" charset="0"/>
                <a:cs typeface="Arial" pitchFamily="34" charset="0"/>
              </a:rPr>
            </a:br>
            <a:endParaRPr lang="it-IT" sz="4800" dirty="0">
              <a:solidFill>
                <a:srgbClr val="FF0000"/>
              </a:solidFill>
              <a:latin typeface="Arial" pitchFamily="34" charset="0"/>
              <a:cs typeface="Arial" pitchFamily="34" charset="0"/>
            </a:endParaRPr>
          </a:p>
        </p:txBody>
      </p:sp>
      <p:sp>
        <p:nvSpPr>
          <p:cNvPr id="3" name="Titolo 2"/>
          <p:cNvSpPr>
            <a:spLocks noGrp="1"/>
          </p:cNvSpPr>
          <p:nvPr>
            <p:ph type="title"/>
          </p:nvPr>
        </p:nvSpPr>
        <p:spPr/>
        <p:txBody>
          <a:bodyPr/>
          <a:lstStyle/>
          <a:p>
            <a:pPr algn="ctr"/>
            <a:r>
              <a:rPr lang="it-IT" dirty="0">
                <a:solidFill>
                  <a:srgbClr val="FF0000"/>
                </a:solidFill>
              </a:rPr>
              <a:t>Gli allievi aprifila</a:t>
            </a:r>
          </a:p>
        </p:txBody>
      </p:sp>
    </p:spTree>
    <p:extLst>
      <p:ext uri="{BB962C8B-B14F-4D97-AF65-F5344CB8AC3E}">
        <p14:creationId xmlns="" xmlns:p14="http://schemas.microsoft.com/office/powerpoint/2010/main" val="352207589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pPr algn="ctr"/>
            <a:r>
              <a:rPr lang="it-IT" sz="4400" dirty="0">
                <a:solidFill>
                  <a:srgbClr val="FF0000"/>
                </a:solidFill>
              </a:rPr>
              <a:t/>
            </a:r>
            <a:br>
              <a:rPr lang="it-IT" sz="4400" dirty="0">
                <a:solidFill>
                  <a:srgbClr val="FF0000"/>
                </a:solidFill>
              </a:rPr>
            </a:br>
            <a:r>
              <a:rPr lang="it-IT" sz="4400" dirty="0">
                <a:solidFill>
                  <a:srgbClr val="FF0000"/>
                </a:solidFill>
              </a:rPr>
              <a:t>Chi sono gli allievi </a:t>
            </a:r>
            <a:br>
              <a:rPr lang="it-IT" sz="4400" dirty="0">
                <a:solidFill>
                  <a:srgbClr val="FF0000"/>
                </a:solidFill>
              </a:rPr>
            </a:br>
            <a:r>
              <a:rPr lang="it-IT" sz="4400" dirty="0">
                <a:solidFill>
                  <a:srgbClr val="FF0000"/>
                </a:solidFill>
              </a:rPr>
              <a:t>chiudifila?</a:t>
            </a:r>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411760" y="1844824"/>
            <a:ext cx="4193334" cy="449729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2647733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476672"/>
            <a:ext cx="8229600" cy="5530619"/>
          </a:xfrm>
        </p:spPr>
        <p:txBody>
          <a:bodyPr>
            <a:noAutofit/>
          </a:bodyPr>
          <a:lstStyle/>
          <a:p>
            <a:pPr marL="109728" indent="0" algn="ctr">
              <a:buNone/>
            </a:pPr>
            <a:r>
              <a:rPr lang="it-IT" altLang="it-IT" sz="4000" b="1" dirty="0">
                <a:solidFill>
                  <a:srgbClr val="FF0000"/>
                </a:solidFill>
                <a:effectLst>
                  <a:outerShdw blurRad="38100" dist="38100" dir="2700000" algn="tl">
                    <a:srgbClr val="000000">
                      <a:alpha val="43137"/>
                    </a:srgbClr>
                  </a:outerShdw>
                </a:effectLst>
                <a:latin typeface="Calibri" pitchFamily="34" charset="0"/>
              </a:rPr>
              <a:t>Sono allievi forti e muscolosi, coraggiosi e non impressionabili.</a:t>
            </a:r>
            <a:br>
              <a:rPr lang="it-IT" altLang="it-IT" sz="4000" b="1" dirty="0">
                <a:solidFill>
                  <a:srgbClr val="FF0000"/>
                </a:solidFill>
                <a:effectLst>
                  <a:outerShdw blurRad="38100" dist="38100" dir="2700000" algn="tl">
                    <a:srgbClr val="000000">
                      <a:alpha val="43137"/>
                    </a:srgbClr>
                  </a:outerShdw>
                </a:effectLst>
                <a:latin typeface="Calibri" pitchFamily="34" charset="0"/>
              </a:rPr>
            </a:br>
            <a:r>
              <a:rPr lang="it-IT" altLang="it-IT" sz="4000" b="1" dirty="0">
                <a:latin typeface="Calibri" pitchFamily="34" charset="0"/>
              </a:rPr>
              <a:t>Il loro compito è quello di aiutare i compagni con difficoltà</a:t>
            </a:r>
            <a:r>
              <a:rPr lang="it-IT" altLang="it-IT" sz="4000" dirty="0">
                <a:latin typeface="Calibri" pitchFamily="34" charset="0"/>
              </a:rPr>
              <a:t> </a:t>
            </a:r>
            <a:r>
              <a:rPr lang="it-IT" altLang="it-IT" sz="4000" b="1" dirty="0">
                <a:latin typeface="Calibri" pitchFamily="34" charset="0"/>
              </a:rPr>
              <a:t>motorie</a:t>
            </a:r>
            <a:r>
              <a:rPr lang="it-IT" altLang="it-IT" sz="4000" dirty="0">
                <a:latin typeface="Calibri" pitchFamily="34" charset="0"/>
              </a:rPr>
              <a:t>.</a:t>
            </a:r>
            <a:br>
              <a:rPr lang="it-IT" altLang="it-IT" sz="4000" dirty="0">
                <a:latin typeface="Calibri" pitchFamily="34" charset="0"/>
              </a:rPr>
            </a:br>
            <a:endParaRPr lang="it-IT" altLang="it-IT" sz="4000" dirty="0">
              <a:latin typeface="Calibri" pitchFamily="34" charset="0"/>
            </a:endParaRPr>
          </a:p>
          <a:p>
            <a:pPr marL="109728" indent="0" algn="ctr">
              <a:buNone/>
            </a:pPr>
            <a:r>
              <a:rPr lang="it-IT" altLang="it-IT" sz="4000" b="1" dirty="0">
                <a:solidFill>
                  <a:srgbClr val="FF0000"/>
                </a:solidFill>
                <a:latin typeface="Calibri" pitchFamily="34" charset="0"/>
              </a:rPr>
              <a:t>Sono gli ultimi allievi della classe a lasciare l’edificio.</a:t>
            </a:r>
            <a:r>
              <a:rPr lang="it-IT" altLang="it-IT" sz="4000" dirty="0">
                <a:solidFill>
                  <a:srgbClr val="FF0000"/>
                </a:solidFill>
                <a:latin typeface="Calibri" pitchFamily="34" charset="0"/>
              </a:rPr>
              <a:t/>
            </a:r>
            <a:br>
              <a:rPr lang="it-IT" altLang="it-IT" sz="4000" dirty="0">
                <a:solidFill>
                  <a:srgbClr val="FF0000"/>
                </a:solidFill>
                <a:latin typeface="Calibri" pitchFamily="34" charset="0"/>
              </a:rPr>
            </a:br>
            <a:endParaRPr lang="it-IT" sz="4000" dirty="0">
              <a:solidFill>
                <a:srgbClr val="FF0000"/>
              </a:solidFill>
            </a:endParaRPr>
          </a:p>
        </p:txBody>
      </p:sp>
    </p:spTree>
    <p:extLst>
      <p:ext uri="{BB962C8B-B14F-4D97-AF65-F5344CB8AC3E}">
        <p14:creationId xmlns="" xmlns:p14="http://schemas.microsoft.com/office/powerpoint/2010/main" val="148596240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812300"/>
            <a:ext cx="8229600" cy="3200876"/>
          </a:xfrm>
        </p:spPr>
        <p:txBody>
          <a:bodyPr>
            <a:spAutoFit/>
          </a:bodyPr>
          <a:lstStyle/>
          <a:p>
            <a:pPr marL="109728" indent="0" algn="ctr">
              <a:buNone/>
            </a:pPr>
            <a:r>
              <a:rPr lang="it-IT" altLang="it-IT" sz="4800" dirty="0">
                <a:latin typeface="Calibri" pitchFamily="34" charset="0"/>
              </a:rPr>
              <a:t>Chiudono la porta dell’aula</a:t>
            </a:r>
          </a:p>
          <a:p>
            <a:pPr marL="109728" indent="0" algn="ctr">
              <a:buNone/>
            </a:pPr>
            <a:r>
              <a:rPr lang="it-IT" altLang="it-IT" sz="4800" dirty="0">
                <a:latin typeface="Calibri" pitchFamily="34" charset="0"/>
              </a:rPr>
              <a:t> alle proprie spalle dopo </a:t>
            </a:r>
          </a:p>
          <a:p>
            <a:pPr marL="109728" indent="0" algn="ctr">
              <a:buNone/>
            </a:pPr>
            <a:r>
              <a:rPr lang="it-IT" altLang="it-IT" sz="4800" b="1" dirty="0">
                <a:solidFill>
                  <a:srgbClr val="FF0000"/>
                </a:solidFill>
                <a:latin typeface="Calibri" pitchFamily="34" charset="0"/>
              </a:rPr>
              <a:t>aver controllato </a:t>
            </a:r>
          </a:p>
          <a:p>
            <a:pPr marL="109728" indent="0" algn="ctr">
              <a:buNone/>
            </a:pPr>
            <a:r>
              <a:rPr lang="it-IT" altLang="it-IT" sz="4800" b="1" dirty="0">
                <a:solidFill>
                  <a:srgbClr val="FF0000"/>
                </a:solidFill>
                <a:latin typeface="Calibri" pitchFamily="34" charset="0"/>
              </a:rPr>
              <a:t>che tutti siano usciti.</a:t>
            </a:r>
            <a:endParaRPr lang="it-IT" sz="4800" b="1" dirty="0">
              <a:solidFill>
                <a:srgbClr val="FF0000"/>
              </a:solidFill>
              <a:latin typeface="Calibri" pitchFamily="34" charset="0"/>
            </a:endParaRPr>
          </a:p>
        </p:txBody>
      </p:sp>
      <p:sp>
        <p:nvSpPr>
          <p:cNvPr id="3" name="Titolo 2"/>
          <p:cNvSpPr>
            <a:spLocks noGrp="1"/>
          </p:cNvSpPr>
          <p:nvPr>
            <p:ph type="title"/>
          </p:nvPr>
        </p:nvSpPr>
        <p:spPr>
          <a:xfrm>
            <a:off x="457200" y="484500"/>
            <a:ext cx="8229600" cy="723275"/>
          </a:xfrm>
        </p:spPr>
        <p:txBody>
          <a:bodyPr>
            <a:spAutoFit/>
          </a:bodyPr>
          <a:lstStyle/>
          <a:p>
            <a:pPr algn="ctr"/>
            <a:r>
              <a:rPr lang="it-IT" dirty="0">
                <a:solidFill>
                  <a:srgbClr val="FF0000"/>
                </a:solidFill>
              </a:rPr>
              <a:t>Gli allievi chiudifila</a:t>
            </a:r>
          </a:p>
        </p:txBody>
      </p:sp>
    </p:spTree>
    <p:extLst>
      <p:ext uri="{BB962C8B-B14F-4D97-AF65-F5344CB8AC3E}">
        <p14:creationId xmlns="" xmlns:p14="http://schemas.microsoft.com/office/powerpoint/2010/main" val="307778474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0" y="1340768"/>
            <a:ext cx="9144000" cy="4575612"/>
          </a:xfrm>
        </p:spPr>
        <p:txBody>
          <a:bodyPr>
            <a:spAutoFit/>
          </a:bodyPr>
          <a:lstStyle/>
          <a:p>
            <a:pPr marL="109728" indent="0" algn="ctr">
              <a:buNone/>
            </a:pPr>
            <a:r>
              <a:rPr lang="it-IT" altLang="it-IT" sz="4800" dirty="0">
                <a:latin typeface="Calibri" pitchFamily="34" charset="0"/>
              </a:rPr>
              <a:t>Se il loro gruppo è l’ultimo a lasciare il piano provvedono a </a:t>
            </a:r>
            <a:r>
              <a:rPr lang="it-IT" altLang="it-IT" sz="4800" dirty="0">
                <a:solidFill>
                  <a:srgbClr val="FF0000"/>
                </a:solidFill>
                <a:latin typeface="Calibri" pitchFamily="34" charset="0"/>
              </a:rPr>
              <a:t>chiudere anche le porte taglia fuoco </a:t>
            </a:r>
            <a:r>
              <a:rPr lang="it-IT" altLang="it-IT" sz="4800" dirty="0">
                <a:latin typeface="Calibri" pitchFamily="34" charset="0"/>
              </a:rPr>
              <a:t>(quelle di metallo) che incontrano</a:t>
            </a:r>
          </a:p>
          <a:p>
            <a:pPr marL="109728" indent="0" algn="ctr">
              <a:buNone/>
            </a:pPr>
            <a:r>
              <a:rPr lang="it-IT" altLang="it-IT" sz="4800" dirty="0">
                <a:latin typeface="Calibri" pitchFamily="34" charset="0"/>
              </a:rPr>
              <a:t> lungo il percorso di evacuazione. </a:t>
            </a:r>
            <a:endParaRPr lang="it-IT" sz="4800" dirty="0">
              <a:solidFill>
                <a:srgbClr val="FF0000"/>
              </a:solidFill>
              <a:latin typeface="Calibri" pitchFamily="34" charset="0"/>
            </a:endParaRPr>
          </a:p>
        </p:txBody>
      </p:sp>
      <p:sp>
        <p:nvSpPr>
          <p:cNvPr id="3" name="Titolo 2"/>
          <p:cNvSpPr>
            <a:spLocks noGrp="1"/>
          </p:cNvSpPr>
          <p:nvPr>
            <p:ph type="title"/>
          </p:nvPr>
        </p:nvSpPr>
        <p:spPr/>
        <p:txBody>
          <a:bodyPr/>
          <a:lstStyle/>
          <a:p>
            <a:pPr algn="ctr"/>
            <a:r>
              <a:rPr lang="it-IT" dirty="0">
                <a:solidFill>
                  <a:srgbClr val="FF0000"/>
                </a:solidFill>
              </a:rPr>
              <a:t>Gli allievi chiudifila</a:t>
            </a:r>
          </a:p>
        </p:txBody>
      </p:sp>
    </p:spTree>
    <p:extLst>
      <p:ext uri="{BB962C8B-B14F-4D97-AF65-F5344CB8AC3E}">
        <p14:creationId xmlns="" xmlns:p14="http://schemas.microsoft.com/office/powerpoint/2010/main" val="307778474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619672" y="260648"/>
            <a:ext cx="5695349" cy="5873150"/>
          </a:xfrm>
          <a:prstGeom prst="rect">
            <a:avLst/>
          </a:prstGeom>
          <a:noFill/>
          <a:ln w="9525">
            <a:solidFill>
              <a:srgbClr val="00B0F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5229706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pPr algn="ctr"/>
            <a:r>
              <a:rPr lang="it-IT" sz="5400" i="1" dirty="0">
                <a:solidFill>
                  <a:srgbClr val="FF0000"/>
                </a:solidFill>
                <a:effectLst/>
              </a:rPr>
              <a:t>Tutti gli altri allievi</a:t>
            </a:r>
          </a:p>
        </p:txBody>
      </p:sp>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229130" y="1380009"/>
            <a:ext cx="4333774" cy="430167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1273426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pPr algn="ctr"/>
            <a:r>
              <a:rPr lang="it-IT" sz="5400" dirty="0">
                <a:solidFill>
                  <a:srgbClr val="FF0000"/>
                </a:solidFill>
                <a:effectLst/>
              </a:rPr>
              <a:t>Tutti gli altri allievi</a:t>
            </a:r>
          </a:p>
        </p:txBody>
      </p:sp>
      <p:sp>
        <p:nvSpPr>
          <p:cNvPr id="2" name="Segnaposto contenuto 1"/>
          <p:cNvSpPr>
            <a:spLocks noGrp="1"/>
          </p:cNvSpPr>
          <p:nvPr>
            <p:ph idx="1"/>
          </p:nvPr>
        </p:nvSpPr>
        <p:spPr/>
        <p:txBody>
          <a:bodyPr/>
          <a:lstStyle/>
          <a:p>
            <a:pPr algn="just"/>
            <a:r>
              <a:rPr lang="it-IT" altLang="it-IT" sz="4000" dirty="0">
                <a:solidFill>
                  <a:srgbClr val="FF0000"/>
                </a:solidFill>
                <a:latin typeface="Calibri" pitchFamily="34" charset="0"/>
              </a:rPr>
              <a:t>Lasciano tutto il materiale </a:t>
            </a:r>
            <a:r>
              <a:rPr lang="it-IT" altLang="it-IT" sz="4000" dirty="0">
                <a:latin typeface="Calibri" pitchFamily="34" charset="0"/>
              </a:rPr>
              <a:t>(zaino, libri, quaderni, astucci) e si accodano all’allievo aprifila.</a:t>
            </a:r>
          </a:p>
          <a:p>
            <a:pPr algn="just"/>
            <a:endParaRPr lang="it-IT" altLang="it-IT" dirty="0">
              <a:latin typeface="Calibri" pitchFamily="34" charset="0"/>
            </a:endParaRPr>
          </a:p>
          <a:p>
            <a:pPr algn="just"/>
            <a:r>
              <a:rPr lang="it-IT" altLang="it-IT" sz="3600" dirty="0">
                <a:latin typeface="Calibri" pitchFamily="34" charset="0"/>
              </a:rPr>
              <a:t>Se fa freddo, prendono i giubbini e le giacche.</a:t>
            </a:r>
          </a:p>
          <a:p>
            <a:endParaRPr lang="it-IT" sz="3600" dirty="0"/>
          </a:p>
        </p:txBody>
      </p:sp>
    </p:spTree>
    <p:extLst>
      <p:ext uri="{BB962C8B-B14F-4D97-AF65-F5344CB8AC3E}">
        <p14:creationId xmlns="" xmlns:p14="http://schemas.microsoft.com/office/powerpoint/2010/main" val="261418741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859740"/>
            <a:ext cx="8229600" cy="4729500"/>
          </a:xfrm>
        </p:spPr>
        <p:txBody>
          <a:bodyPr>
            <a:spAutoFit/>
          </a:bodyPr>
          <a:lstStyle/>
          <a:p>
            <a:r>
              <a:rPr lang="it-IT" altLang="it-IT" sz="3200" dirty="0">
                <a:latin typeface="Calibri" pitchFamily="34" charset="0"/>
              </a:rPr>
              <a:t>Seguono le indicazioni dell’insegnante, dei bidelli e dei preposti all’emergenza </a:t>
            </a:r>
            <a:r>
              <a:rPr lang="it-IT" altLang="it-IT" sz="3200" b="1" dirty="0">
                <a:solidFill>
                  <a:srgbClr val="FF0000"/>
                </a:solidFill>
                <a:latin typeface="Calibri" pitchFamily="34" charset="0"/>
              </a:rPr>
              <a:t>(giubbino rosso o giallo).</a:t>
            </a:r>
          </a:p>
          <a:p>
            <a:endParaRPr lang="it-IT" altLang="it-IT" sz="3200" dirty="0">
              <a:latin typeface="Calibri" pitchFamily="34" charset="0"/>
            </a:endParaRPr>
          </a:p>
          <a:p>
            <a:r>
              <a:rPr lang="it-IT" altLang="it-IT" sz="3200" dirty="0">
                <a:latin typeface="Calibri" pitchFamily="34" charset="0"/>
              </a:rPr>
              <a:t>Evitano di disperdersi, di correre, di attardarsi, di spingere, di urlare.</a:t>
            </a:r>
          </a:p>
          <a:p>
            <a:endParaRPr lang="it-IT" altLang="it-IT" sz="3200" dirty="0">
              <a:latin typeface="Calibri" pitchFamily="34" charset="0"/>
            </a:endParaRPr>
          </a:p>
          <a:p>
            <a:r>
              <a:rPr lang="it-IT" altLang="it-IT" sz="3200" dirty="0">
                <a:latin typeface="Calibri" pitchFamily="34" charset="0"/>
              </a:rPr>
              <a:t>Raggiunto il punto di raccolta si radunano vicino al proprio insegnante.</a:t>
            </a:r>
            <a:endParaRPr lang="it-IT" sz="3200" dirty="0">
              <a:latin typeface="Calibri" pitchFamily="34" charset="0"/>
            </a:endParaRPr>
          </a:p>
        </p:txBody>
      </p:sp>
    </p:spTree>
    <p:extLst>
      <p:ext uri="{BB962C8B-B14F-4D97-AF65-F5344CB8AC3E}">
        <p14:creationId xmlns="" xmlns:p14="http://schemas.microsoft.com/office/powerpoint/2010/main" val="168683233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14282" y="1268760"/>
            <a:ext cx="8715436" cy="4525963"/>
          </a:xfrm>
        </p:spPr>
        <p:txBody>
          <a:bodyPr>
            <a:noAutofit/>
          </a:bodyPr>
          <a:lstStyle/>
          <a:p>
            <a:pPr marL="109728" indent="0" algn="ctr">
              <a:buNone/>
            </a:pPr>
            <a:r>
              <a:rPr lang="it-IT" sz="3200" b="1" dirty="0">
                <a:solidFill>
                  <a:srgbClr val="FF0000"/>
                </a:solidFill>
              </a:rPr>
              <a:t>che  non si trovano in aula </a:t>
            </a:r>
          </a:p>
          <a:p>
            <a:pPr marL="109728" indent="0" algn="just">
              <a:buNone/>
            </a:pPr>
            <a:r>
              <a:rPr lang="it-IT" sz="3200" dirty="0"/>
              <a:t>(si sono recati ai servizi, in segreteria, </a:t>
            </a:r>
            <a:r>
              <a:rPr lang="it-IT" sz="3200" dirty="0" smtClean="0"/>
              <a:t>etc.), </a:t>
            </a:r>
            <a:r>
              <a:rPr lang="it-IT" sz="3200" dirty="0">
                <a:solidFill>
                  <a:srgbClr val="FF0000"/>
                </a:solidFill>
              </a:rPr>
              <a:t>quando suona </a:t>
            </a:r>
            <a:r>
              <a:rPr lang="it-IT" sz="3200" b="1" dirty="0">
                <a:solidFill>
                  <a:srgbClr val="FF0000"/>
                </a:solidFill>
              </a:rPr>
              <a:t>l’allarme</a:t>
            </a:r>
            <a:r>
              <a:rPr lang="it-IT" sz="3200" dirty="0"/>
              <a:t>, raggiungono l’esterno, accodandosi a uno dei gruppi in movimento, e raggiungono la propria classe al punto di raccolta, facendo il giro dell’istituto all’esterno; arrivati,  si presentano immediatamente al proprio insegnante. </a:t>
            </a:r>
          </a:p>
        </p:txBody>
      </p:sp>
      <p:sp>
        <p:nvSpPr>
          <p:cNvPr id="3" name="Titolo 2"/>
          <p:cNvSpPr>
            <a:spLocks noGrp="1"/>
          </p:cNvSpPr>
          <p:nvPr>
            <p:ph type="title"/>
          </p:nvPr>
        </p:nvSpPr>
        <p:spPr/>
        <p:txBody>
          <a:bodyPr/>
          <a:lstStyle/>
          <a:p>
            <a:pPr algn="ctr"/>
            <a:r>
              <a:rPr lang="it-IT" dirty="0">
                <a:solidFill>
                  <a:srgbClr val="FF0000"/>
                </a:solidFill>
              </a:rPr>
              <a:t>Tutti gli allievi</a:t>
            </a:r>
          </a:p>
        </p:txBody>
      </p:sp>
    </p:spTree>
    <p:extLst>
      <p:ext uri="{BB962C8B-B14F-4D97-AF65-F5344CB8AC3E}">
        <p14:creationId xmlns="" xmlns:p14="http://schemas.microsoft.com/office/powerpoint/2010/main" val="393818752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332656"/>
            <a:ext cx="8229600" cy="5674635"/>
          </a:xfrm>
        </p:spPr>
        <p:txBody>
          <a:bodyPr>
            <a:normAutofit/>
          </a:bodyPr>
          <a:lstStyle/>
          <a:p>
            <a:pPr marL="109728" indent="0" algn="ctr">
              <a:buNone/>
            </a:pPr>
            <a:r>
              <a:rPr lang="it-IT" altLang="it-IT" sz="4000" dirty="0">
                <a:latin typeface="Calibri" pitchFamily="34" charset="0"/>
              </a:rPr>
              <a:t>Se, per una qualsiasi ragione, </a:t>
            </a:r>
            <a:r>
              <a:rPr lang="it-IT" altLang="it-IT" sz="4000" b="1" dirty="0">
                <a:solidFill>
                  <a:srgbClr val="FF0000"/>
                </a:solidFill>
                <a:latin typeface="Calibri" pitchFamily="34" charset="0"/>
              </a:rPr>
              <a:t>l’insegnante non si trovasse in aula, gli allievi eseguiranno da soli la procedura</a:t>
            </a:r>
            <a:r>
              <a:rPr lang="it-IT" altLang="it-IT" sz="4000" dirty="0">
                <a:solidFill>
                  <a:srgbClr val="FF0000"/>
                </a:solidFill>
                <a:latin typeface="Calibri" pitchFamily="34" charset="0"/>
              </a:rPr>
              <a:t> </a:t>
            </a:r>
            <a:r>
              <a:rPr lang="it-IT" altLang="it-IT" sz="4000" dirty="0">
                <a:latin typeface="Calibri" pitchFamily="34" charset="0"/>
              </a:rPr>
              <a:t>accodandosi ad altro gruppo e seguendo le indicazioni dell’insegnante presente.</a:t>
            </a:r>
            <a:br>
              <a:rPr lang="it-IT" altLang="it-IT" sz="4000" dirty="0">
                <a:latin typeface="Calibri" pitchFamily="34" charset="0"/>
              </a:rPr>
            </a:br>
            <a:endParaRPr lang="it-IT" sz="4000" b="1" dirty="0">
              <a:solidFill>
                <a:srgbClr val="FF0000"/>
              </a:solidFill>
              <a:latin typeface="Calibri" pitchFamily="34" charset="0"/>
            </a:endParaRPr>
          </a:p>
        </p:txBody>
      </p:sp>
    </p:spTree>
    <p:extLst>
      <p:ext uri="{BB962C8B-B14F-4D97-AF65-F5344CB8AC3E}">
        <p14:creationId xmlns="" xmlns:p14="http://schemas.microsoft.com/office/powerpoint/2010/main" val="40390599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24744"/>
            <a:ext cx="8229600" cy="4805192"/>
          </a:xfrm>
        </p:spPr>
        <p:txBody>
          <a:bodyPr>
            <a:normAutofit fontScale="25000" lnSpcReduction="20000"/>
          </a:bodyPr>
          <a:lstStyle/>
          <a:p>
            <a:pPr algn="just">
              <a:spcBef>
                <a:spcPts val="0"/>
              </a:spcBef>
            </a:pPr>
            <a:r>
              <a:rPr lang="it-IT" sz="11100" b="1" dirty="0">
                <a:solidFill>
                  <a:srgbClr val="FF0000"/>
                </a:solidFill>
                <a:effectLst>
                  <a:outerShdw blurRad="38100" dist="38100" dir="2700000" algn="tl">
                    <a:srgbClr val="000000">
                      <a:alpha val="43137"/>
                    </a:srgbClr>
                  </a:outerShdw>
                </a:effectLst>
                <a:latin typeface="Calibri" pitchFamily="34" charset="0"/>
              </a:rPr>
              <a:t>Il punto di raccolta, unico per la nostra scuola, è il cortile di fronte alla zona bar; vi si accede dal cancello esterno.</a:t>
            </a:r>
          </a:p>
          <a:p>
            <a:pPr algn="just">
              <a:spcBef>
                <a:spcPts val="0"/>
              </a:spcBef>
              <a:buNone/>
            </a:pPr>
            <a:endParaRPr lang="it-IT" sz="11100" b="1" dirty="0">
              <a:solidFill>
                <a:srgbClr val="FF0000"/>
              </a:solidFill>
              <a:effectLst>
                <a:outerShdw blurRad="38100" dist="38100" dir="2700000" algn="tl">
                  <a:srgbClr val="000000">
                    <a:alpha val="43137"/>
                  </a:srgbClr>
                </a:outerShdw>
              </a:effectLst>
              <a:latin typeface="Calibri" pitchFamily="34" charset="0"/>
            </a:endParaRPr>
          </a:p>
          <a:p>
            <a:pPr algn="just">
              <a:spcBef>
                <a:spcPts val="0"/>
              </a:spcBef>
            </a:pPr>
            <a:r>
              <a:rPr lang="it-IT" sz="11100" dirty="0">
                <a:latin typeface="Calibri" pitchFamily="34" charset="0"/>
              </a:rPr>
              <a:t>Si raggiunge girando attorno all’edificio scolastico.</a:t>
            </a:r>
          </a:p>
          <a:p>
            <a:pPr algn="just">
              <a:spcBef>
                <a:spcPts val="0"/>
              </a:spcBef>
              <a:buNone/>
            </a:pPr>
            <a:endParaRPr lang="it-IT" sz="11100" dirty="0">
              <a:latin typeface="Calibri" pitchFamily="34" charset="0"/>
            </a:endParaRPr>
          </a:p>
          <a:p>
            <a:pPr algn="just">
              <a:spcBef>
                <a:spcPts val="0"/>
              </a:spcBef>
            </a:pPr>
            <a:r>
              <a:rPr lang="it-IT" sz="11100" dirty="0">
                <a:latin typeface="Calibri" pitchFamily="34" charset="0"/>
              </a:rPr>
              <a:t>Raggiunto il punto di raccolta, ci si ferma nell’area destinata alla propria classe ed indicata dalla relativa planimetria  (sarà cura del Presidente del C.d.C. comunicarla alla classe nella prima settimana di lezioni). </a:t>
            </a:r>
          </a:p>
          <a:p>
            <a:pPr algn="just">
              <a:spcBef>
                <a:spcPts val="0"/>
              </a:spcBef>
            </a:pPr>
            <a:endParaRPr lang="it-IT" sz="11100" dirty="0">
              <a:latin typeface="Calibri" pitchFamily="34" charset="0"/>
            </a:endParaRPr>
          </a:p>
          <a:p>
            <a:pPr algn="just">
              <a:spcBef>
                <a:spcPts val="0"/>
              </a:spcBef>
            </a:pPr>
            <a:r>
              <a:rPr lang="it-IT" sz="11100" dirty="0">
                <a:latin typeface="Calibri" pitchFamily="34" charset="0"/>
              </a:rPr>
              <a:t>E’ severamente vietato fermarsi in prossimità del cancello d’ingresso ostacolando il passaggio.</a:t>
            </a:r>
          </a:p>
          <a:p>
            <a:pPr algn="just"/>
            <a:endParaRPr lang="it-IT" sz="2800" dirty="0"/>
          </a:p>
        </p:txBody>
      </p:sp>
      <p:sp>
        <p:nvSpPr>
          <p:cNvPr id="3" name="Titolo 2"/>
          <p:cNvSpPr>
            <a:spLocks noGrp="1"/>
          </p:cNvSpPr>
          <p:nvPr>
            <p:ph type="title"/>
          </p:nvPr>
        </p:nvSpPr>
        <p:spPr>
          <a:xfrm>
            <a:off x="457200" y="332656"/>
            <a:ext cx="8229600" cy="723275"/>
          </a:xfrm>
        </p:spPr>
        <p:txBody>
          <a:bodyPr>
            <a:spAutoFit/>
          </a:bodyPr>
          <a:lstStyle/>
          <a:p>
            <a:pPr algn="ctr"/>
            <a:r>
              <a:rPr lang="it-IT" altLang="it-IT" dirty="0">
                <a:solidFill>
                  <a:srgbClr val="FF0000"/>
                </a:solidFill>
              </a:rPr>
              <a:t>Dove è il punto di raccolta?</a:t>
            </a:r>
            <a:endParaRPr lang="it-IT" dirty="0">
              <a:solidFill>
                <a:srgbClr val="FF0000"/>
              </a:solidFill>
            </a:endParaRPr>
          </a:p>
        </p:txBody>
      </p:sp>
    </p:spTree>
    <p:extLst>
      <p:ext uri="{BB962C8B-B14F-4D97-AF65-F5344CB8AC3E}">
        <p14:creationId xmlns="" xmlns:p14="http://schemas.microsoft.com/office/powerpoint/2010/main" val="18512952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altLang="it-IT" sz="3200" dirty="0"/>
              <a:t>La maggior parte dei microorganismi patogeni (in grado di provocare le malattie) sono del tipo </a:t>
            </a:r>
            <a:r>
              <a:rPr lang="it-IT" altLang="it-IT" sz="3200" b="1" dirty="0">
                <a:solidFill>
                  <a:srgbClr val="FF0000"/>
                </a:solidFill>
              </a:rPr>
              <a:t>anaerobici</a:t>
            </a:r>
            <a:r>
              <a:rPr lang="it-IT" altLang="it-IT" sz="3200" dirty="0"/>
              <a:t>, cioè non riescono a sopravvivere in presenza di un’alta concentrazione di ossigeno; mentre invece </a:t>
            </a:r>
            <a:r>
              <a:rPr lang="it-IT" altLang="it-IT" sz="3200" b="1" dirty="0">
                <a:solidFill>
                  <a:srgbClr val="FF0000"/>
                </a:solidFill>
              </a:rPr>
              <a:t>proliferano (si moltiplicano) velocemente in presenza di concentrazioni elevate di CO</a:t>
            </a:r>
            <a:r>
              <a:rPr lang="it-IT" altLang="it-IT" sz="3200" b="1" baseline="-25000" dirty="0">
                <a:solidFill>
                  <a:srgbClr val="FF0000"/>
                </a:solidFill>
              </a:rPr>
              <a:t>2</a:t>
            </a:r>
            <a:r>
              <a:rPr lang="it-IT" altLang="it-IT" sz="3200" b="1" dirty="0">
                <a:solidFill>
                  <a:srgbClr val="FF0000"/>
                </a:solidFill>
              </a:rPr>
              <a:t>. </a:t>
            </a:r>
          </a:p>
          <a:p>
            <a:endParaRPr lang="it-IT" dirty="0"/>
          </a:p>
        </p:txBody>
      </p:sp>
      <p:sp>
        <p:nvSpPr>
          <p:cNvPr id="3" name="Titolo 2"/>
          <p:cNvSpPr>
            <a:spLocks noGrp="1"/>
          </p:cNvSpPr>
          <p:nvPr>
            <p:ph type="title"/>
          </p:nvPr>
        </p:nvSpPr>
        <p:spPr/>
        <p:txBody>
          <a:bodyPr>
            <a:normAutofit fontScale="90000"/>
          </a:bodyPr>
          <a:lstStyle/>
          <a:p>
            <a:pPr algn="ctr"/>
            <a:r>
              <a:rPr lang="it-IT" dirty="0">
                <a:solidFill>
                  <a:srgbClr val="FF0000"/>
                </a:solidFill>
              </a:rPr>
              <a:t>Perché cambiare spesso </a:t>
            </a:r>
            <a:br>
              <a:rPr lang="it-IT" dirty="0">
                <a:solidFill>
                  <a:srgbClr val="FF0000"/>
                </a:solidFill>
              </a:rPr>
            </a:br>
            <a:r>
              <a:rPr lang="it-IT" dirty="0">
                <a:solidFill>
                  <a:srgbClr val="FF0000"/>
                </a:solidFill>
              </a:rPr>
              <a:t>l’aria nella nostra aula?</a:t>
            </a:r>
          </a:p>
        </p:txBody>
      </p:sp>
    </p:spTree>
    <p:extLst>
      <p:ext uri="{BB962C8B-B14F-4D97-AF65-F5344CB8AC3E}">
        <p14:creationId xmlns="" xmlns:p14="http://schemas.microsoft.com/office/powerpoint/2010/main" val="4208786281"/>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548680"/>
            <a:ext cx="8229600" cy="5458611"/>
          </a:xfrm>
        </p:spPr>
        <p:txBody>
          <a:bodyPr>
            <a:noAutofit/>
          </a:bodyPr>
          <a:lstStyle/>
          <a:p>
            <a:pPr marL="109728" indent="0" algn="ctr">
              <a:buNone/>
            </a:pPr>
            <a:r>
              <a:rPr lang="it-IT" altLang="it-IT" sz="3600" dirty="0">
                <a:solidFill>
                  <a:srgbClr val="FF0000"/>
                </a:solidFill>
              </a:rPr>
              <a:t>Se vogliamo evitare di ammalarci,</a:t>
            </a:r>
            <a:r>
              <a:rPr lang="it-IT" altLang="it-IT" sz="3600" dirty="0"/>
              <a:t> </a:t>
            </a:r>
            <a:r>
              <a:rPr lang="it-IT" altLang="it-IT" sz="3600" dirty="0">
                <a:solidFill>
                  <a:srgbClr val="002060"/>
                </a:solidFill>
              </a:rPr>
              <a:t>o comunque se vogliamo diminuire il rischio di ammalarci a scuola, è bene operare in modo da </a:t>
            </a:r>
            <a:r>
              <a:rPr lang="it-IT" altLang="it-IT" sz="3600" dirty="0">
                <a:solidFill>
                  <a:srgbClr val="FF0000"/>
                </a:solidFill>
              </a:rPr>
              <a:t>cambiare frequentemente l’aria nella nostra aula,</a:t>
            </a:r>
            <a:r>
              <a:rPr lang="it-IT" altLang="it-IT" sz="3600" dirty="0"/>
              <a:t> </a:t>
            </a:r>
            <a:r>
              <a:rPr lang="it-IT" altLang="it-IT" sz="3600" dirty="0">
                <a:solidFill>
                  <a:srgbClr val="002060"/>
                </a:solidFill>
              </a:rPr>
              <a:t>così</a:t>
            </a:r>
            <a:r>
              <a:rPr lang="it-IT" altLang="it-IT" sz="3600" dirty="0"/>
              <a:t> </a:t>
            </a:r>
            <a:r>
              <a:rPr lang="it-IT" altLang="it-IT" sz="3600" dirty="0">
                <a:solidFill>
                  <a:srgbClr val="FF0000"/>
                </a:solidFill>
              </a:rPr>
              <a:t>aumentiamo la percentuale di ossigeno </a:t>
            </a:r>
            <a:r>
              <a:rPr lang="it-IT" altLang="it-IT" sz="3600" dirty="0">
                <a:solidFill>
                  <a:srgbClr val="002060"/>
                </a:solidFill>
              </a:rPr>
              <a:t>e soprattutto diminuiamo la percentuale di CO</a:t>
            </a:r>
            <a:r>
              <a:rPr lang="it-IT" altLang="it-IT" sz="3600" baseline="-25000" dirty="0">
                <a:solidFill>
                  <a:srgbClr val="002060"/>
                </a:solidFill>
              </a:rPr>
              <a:t>2</a:t>
            </a:r>
            <a:r>
              <a:rPr lang="it-IT" altLang="it-IT" sz="3600" dirty="0">
                <a:solidFill>
                  <a:srgbClr val="002060"/>
                </a:solidFill>
              </a:rPr>
              <a:t> (anidride carbonica o biossido di carbonio).</a:t>
            </a:r>
            <a:endParaRPr lang="it-IT" sz="3600" dirty="0">
              <a:solidFill>
                <a:srgbClr val="002060"/>
              </a:solidFill>
            </a:endParaRPr>
          </a:p>
        </p:txBody>
      </p:sp>
    </p:spTree>
    <p:extLst>
      <p:ext uri="{BB962C8B-B14F-4D97-AF65-F5344CB8AC3E}">
        <p14:creationId xmlns="" xmlns:p14="http://schemas.microsoft.com/office/powerpoint/2010/main" val="357297353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783357"/>
            <a:ext cx="8229600" cy="4525963"/>
          </a:xfrm>
        </p:spPr>
        <p:txBody>
          <a:bodyPr>
            <a:normAutofit fontScale="40000" lnSpcReduction="20000"/>
          </a:bodyPr>
          <a:lstStyle/>
          <a:p>
            <a:pPr marL="109728" indent="0" algn="ctr">
              <a:buNone/>
            </a:pPr>
            <a:endParaRPr lang="it-IT" altLang="it-IT" sz="2800" b="1" i="1" dirty="0">
              <a:solidFill>
                <a:srgbClr val="002060"/>
              </a:solidFill>
            </a:endParaRPr>
          </a:p>
          <a:p>
            <a:pPr marL="109728" indent="0" algn="ctr">
              <a:buNone/>
            </a:pPr>
            <a:endParaRPr lang="it-IT" altLang="it-IT" sz="8000" i="1" dirty="0">
              <a:solidFill>
                <a:srgbClr val="002060"/>
              </a:solidFill>
            </a:endParaRPr>
          </a:p>
          <a:p>
            <a:pPr marL="109728" indent="0" algn="ctr">
              <a:buNone/>
            </a:pPr>
            <a:r>
              <a:rPr lang="it-IT" altLang="it-IT" sz="9000" dirty="0">
                <a:solidFill>
                  <a:srgbClr val="002060"/>
                </a:solidFill>
              </a:rPr>
              <a:t>Domandiamoci sempre se quello che stiamo facendo può essere pericoloso per noi o per  gli  altri. </a:t>
            </a:r>
          </a:p>
          <a:p>
            <a:pPr marL="109728" indent="0" algn="ctr">
              <a:buNone/>
            </a:pPr>
            <a:endParaRPr lang="it-IT" altLang="it-IT" sz="8000" dirty="0">
              <a:solidFill>
                <a:srgbClr val="002060"/>
              </a:solidFill>
            </a:endParaRPr>
          </a:p>
          <a:p>
            <a:pPr marL="109728" indent="0" algn="ctr">
              <a:buNone/>
            </a:pPr>
            <a:r>
              <a:rPr lang="it-IT" altLang="it-IT" sz="9000" dirty="0">
                <a:solidFill>
                  <a:srgbClr val="002060"/>
                </a:solidFill>
              </a:rPr>
              <a:t>Impariamo ad agire i  modo responsabile per la nostra </a:t>
            </a:r>
          </a:p>
          <a:p>
            <a:pPr marL="109728" indent="0" algn="ctr">
              <a:buNone/>
            </a:pPr>
            <a:r>
              <a:rPr lang="it-IT" altLang="it-IT" sz="9000" dirty="0">
                <a:solidFill>
                  <a:srgbClr val="002060"/>
                </a:solidFill>
              </a:rPr>
              <a:t>e l’altrui salute.</a:t>
            </a:r>
            <a:endParaRPr lang="it-IT" altLang="it-IT" sz="5800" i="1" dirty="0">
              <a:solidFill>
                <a:srgbClr val="002060"/>
              </a:solidFill>
            </a:endParaRPr>
          </a:p>
          <a:p>
            <a:pPr marL="109728" indent="0" algn="ctr">
              <a:buNone/>
            </a:pPr>
            <a:endParaRPr lang="it-IT" altLang="it-IT" sz="7600" b="1" i="1" dirty="0">
              <a:solidFill>
                <a:srgbClr val="002060"/>
              </a:solidFill>
            </a:endParaRPr>
          </a:p>
          <a:p>
            <a:pPr marL="109728" indent="0" algn="ctr">
              <a:buNone/>
            </a:pPr>
            <a:endParaRPr lang="it-IT" dirty="0"/>
          </a:p>
        </p:txBody>
      </p:sp>
      <p:sp>
        <p:nvSpPr>
          <p:cNvPr id="3" name="Titolo 2"/>
          <p:cNvSpPr>
            <a:spLocks noGrp="1"/>
          </p:cNvSpPr>
          <p:nvPr>
            <p:ph type="title"/>
          </p:nvPr>
        </p:nvSpPr>
        <p:spPr>
          <a:xfrm>
            <a:off x="457200" y="485800"/>
            <a:ext cx="8229600" cy="1143000"/>
          </a:xfrm>
        </p:spPr>
        <p:txBody>
          <a:bodyPr>
            <a:normAutofit fontScale="90000"/>
          </a:bodyPr>
          <a:lstStyle/>
          <a:p>
            <a:pPr algn="ctr"/>
            <a:r>
              <a:rPr lang="it-IT" altLang="it-IT" sz="4400" dirty="0">
                <a:solidFill>
                  <a:srgbClr val="FF0000"/>
                </a:solidFill>
              </a:rPr>
              <a:t/>
            </a:r>
            <a:br>
              <a:rPr lang="it-IT" altLang="it-IT" sz="4400" dirty="0">
                <a:solidFill>
                  <a:srgbClr val="FF0000"/>
                </a:solidFill>
              </a:rPr>
            </a:br>
            <a:r>
              <a:rPr lang="it-IT" altLang="it-IT" sz="4700" i="1" dirty="0">
                <a:solidFill>
                  <a:srgbClr val="FF0000"/>
                </a:solidFill>
              </a:rPr>
              <a:t>Rendere sicura la nostra scuola è compito di tutti.</a:t>
            </a:r>
            <a:br>
              <a:rPr lang="it-IT" altLang="it-IT" sz="4700" i="1" dirty="0">
                <a:solidFill>
                  <a:srgbClr val="FF0000"/>
                </a:solidFill>
              </a:rPr>
            </a:br>
            <a:endParaRPr lang="it-IT" sz="4700" i="1" dirty="0">
              <a:solidFill>
                <a:srgbClr val="FF0000"/>
              </a:solidFill>
            </a:endParaRPr>
          </a:p>
        </p:txBody>
      </p:sp>
    </p:spTree>
    <p:extLst>
      <p:ext uri="{BB962C8B-B14F-4D97-AF65-F5344CB8AC3E}">
        <p14:creationId xmlns="" xmlns:p14="http://schemas.microsoft.com/office/powerpoint/2010/main" val="190098656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3"/>
          <p:cNvSpPr txBox="1">
            <a:spLocks noChangeArrowheads="1"/>
          </p:cNvSpPr>
          <p:nvPr/>
        </p:nvSpPr>
        <p:spPr bwMode="auto">
          <a:xfrm>
            <a:off x="0" y="25460"/>
            <a:ext cx="7020272" cy="523220"/>
          </a:xfrm>
          <a:prstGeom prst="rect">
            <a:avLst/>
          </a:prstGeom>
          <a:solidFill>
            <a:srgbClr val="00B0F0"/>
          </a:solidFill>
          <a:ln w="9525">
            <a:noFill/>
            <a:miter lim="800000"/>
            <a:headEnd/>
            <a:tailEnd/>
          </a:ln>
        </p:spPr>
        <p:txBody>
          <a:bodyPr wrap="square">
            <a:spAutoFit/>
          </a:bodyPr>
          <a:lstStyle/>
          <a:p>
            <a:r>
              <a:rPr lang="it-IT" altLang="it-IT" sz="2800" b="1" dirty="0">
                <a:latin typeface="Calibri" pitchFamily="34" charset="0"/>
              </a:rPr>
              <a:t>Piano di evacuazione o  di Emergenza</a:t>
            </a:r>
          </a:p>
        </p:txBody>
      </p:sp>
      <p:sp>
        <p:nvSpPr>
          <p:cNvPr id="11" name="Rettangolo arrotondato 10"/>
          <p:cNvSpPr/>
          <p:nvPr/>
        </p:nvSpPr>
        <p:spPr>
          <a:xfrm>
            <a:off x="0" y="692696"/>
            <a:ext cx="9144000" cy="5256584"/>
          </a:xfrm>
          <a:prstGeom prst="roundRect">
            <a:avLst/>
          </a:prstGeom>
          <a:solidFill>
            <a:schemeClr val="bg1"/>
          </a:solid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altLang="it-IT" sz="3200" b="1" dirty="0">
                <a:solidFill>
                  <a:schemeClr val="tx1"/>
                </a:solidFill>
                <a:latin typeface="Calibri" pitchFamily="34" charset="0"/>
              </a:rPr>
              <a:t>Il piano di emergenza</a:t>
            </a:r>
            <a:r>
              <a:rPr lang="it-IT" altLang="it-IT" sz="3200" dirty="0">
                <a:solidFill>
                  <a:schemeClr val="tx1"/>
                </a:solidFill>
                <a:latin typeface="Calibri" pitchFamily="34" charset="0"/>
              </a:rPr>
              <a:t> costituisce uno “</a:t>
            </a:r>
            <a:r>
              <a:rPr lang="it-IT" altLang="it-IT" sz="3200" b="1" dirty="0">
                <a:solidFill>
                  <a:schemeClr val="tx1"/>
                </a:solidFill>
                <a:latin typeface="Calibri" pitchFamily="34" charset="0"/>
              </a:rPr>
              <a:t>schema organizzativo che definisce i compiti da svolgere da parte di ognuno dei soggetti e i tempi con cui i compiti devono essere svolti”.</a:t>
            </a:r>
          </a:p>
          <a:p>
            <a:pPr algn="just"/>
            <a:r>
              <a:rPr lang="it-IT" altLang="it-IT" sz="3200" b="1" dirty="0">
                <a:solidFill>
                  <a:schemeClr val="tx1"/>
                </a:solidFill>
                <a:latin typeface="Calibri" pitchFamily="34" charset="0"/>
              </a:rPr>
              <a:t/>
            </a:r>
            <a:br>
              <a:rPr lang="it-IT" altLang="it-IT" sz="3200" b="1" dirty="0">
                <a:solidFill>
                  <a:schemeClr val="tx1"/>
                </a:solidFill>
                <a:latin typeface="Calibri" pitchFamily="34" charset="0"/>
              </a:rPr>
            </a:br>
            <a:r>
              <a:rPr lang="it-IT" altLang="it-IT" sz="3200" dirty="0">
                <a:solidFill>
                  <a:schemeClr val="tx1"/>
                </a:solidFill>
                <a:latin typeface="Calibri" pitchFamily="34" charset="0"/>
              </a:rPr>
              <a:t>Nel corso delle prove di evacuazione, </a:t>
            </a:r>
            <a:r>
              <a:rPr lang="it-IT" altLang="it-IT" sz="3200" b="1" dirty="0">
                <a:solidFill>
                  <a:srgbClr val="FF0000"/>
                </a:solidFill>
                <a:effectLst>
                  <a:outerShdw blurRad="38100" dist="38100" dir="2700000" algn="tl">
                    <a:srgbClr val="000000">
                      <a:alpha val="43137"/>
                    </a:srgbClr>
                  </a:outerShdw>
                </a:effectLst>
                <a:latin typeface="Calibri" pitchFamily="34" charset="0"/>
              </a:rPr>
              <a:t>“da effettuare almeno due volte durante l’anno scolastico”</a:t>
            </a:r>
            <a:r>
              <a:rPr lang="it-IT" altLang="it-IT" sz="3200" dirty="0">
                <a:solidFill>
                  <a:schemeClr val="tx1"/>
                </a:solidFill>
                <a:latin typeface="Calibri" pitchFamily="34" charset="0"/>
              </a:rPr>
              <a:t>, deve essere verificata la “</a:t>
            </a:r>
            <a:r>
              <a:rPr lang="it-IT" altLang="it-IT" sz="3200" u="sng" dirty="0">
                <a:solidFill>
                  <a:schemeClr val="tx1"/>
                </a:solidFill>
                <a:latin typeface="Calibri" pitchFamily="34" charset="0"/>
              </a:rPr>
              <a:t>funzionalità del piano al fine di apportare le eventuali modifiche che si rendessero necessarie</a:t>
            </a:r>
            <a:r>
              <a:rPr lang="it-IT" altLang="it-IT" sz="3200" dirty="0">
                <a:solidFill>
                  <a:schemeClr val="tx1"/>
                </a:solidFill>
                <a:latin typeface="Calibri" pitchFamily="34" charset="0"/>
              </a:rPr>
              <a:t>”</a:t>
            </a:r>
            <a:endParaRPr lang="it-IT" sz="3200" dirty="0">
              <a:solidFill>
                <a:srgbClr val="FF000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539552" y="836712"/>
            <a:ext cx="7918648" cy="5259288"/>
          </a:xfrm>
        </p:spPr>
        <p:txBody>
          <a:bodyPr>
            <a:normAutofit/>
          </a:bodyPr>
          <a:lstStyle/>
          <a:p>
            <a:pPr marL="0" indent="0" algn="ctr" eaLnBrk="1" hangingPunct="1">
              <a:buFontTx/>
              <a:buNone/>
            </a:pPr>
            <a:r>
              <a:rPr lang="it-IT" altLang="it-IT" sz="4000" b="1" dirty="0">
                <a:solidFill>
                  <a:srgbClr val="FF0000"/>
                </a:solidFill>
                <a:effectLst>
                  <a:outerShdw blurRad="38100" dist="38100" dir="2700000" algn="tl">
                    <a:srgbClr val="000000">
                      <a:alpha val="43137"/>
                    </a:srgbClr>
                  </a:outerShdw>
                </a:effectLst>
                <a:latin typeface="Calibri" pitchFamily="34" charset="0"/>
              </a:rPr>
              <a:t>Perché il piano di evacuazione sia efficace è necessario conoscere molto bene l’ambiente scolastico.</a:t>
            </a:r>
          </a:p>
          <a:p>
            <a:pPr marL="0" indent="0" algn="ctr" eaLnBrk="1" hangingPunct="1">
              <a:buFontTx/>
              <a:buNone/>
            </a:pPr>
            <a:endParaRPr lang="it-IT" altLang="it-IT" dirty="0">
              <a:latin typeface="Calibri" pitchFamily="34" charset="0"/>
            </a:endParaRPr>
          </a:p>
          <a:p>
            <a:pPr marL="0" indent="0" algn="ctr" eaLnBrk="1" hangingPunct="1">
              <a:buFontTx/>
              <a:buNone/>
            </a:pPr>
            <a:r>
              <a:rPr lang="it-IT" altLang="it-IT" dirty="0">
                <a:latin typeface="Calibri" pitchFamily="34" charset="0"/>
              </a:rPr>
              <a:t> </a:t>
            </a:r>
            <a:r>
              <a:rPr lang="it-IT" altLang="it-IT" sz="3200" dirty="0">
                <a:latin typeface="Calibri" pitchFamily="34" charset="0"/>
              </a:rPr>
              <a:t>E’ necessario </a:t>
            </a:r>
            <a:r>
              <a:rPr lang="it-IT" altLang="it-IT" sz="3200" b="1" dirty="0">
                <a:solidFill>
                  <a:srgbClr val="FF0000"/>
                </a:solidFill>
                <a:effectLst>
                  <a:outerShdw blurRad="38100" dist="38100" dir="2700000" algn="tl">
                    <a:srgbClr val="000000">
                      <a:alpha val="43137"/>
                    </a:srgbClr>
                  </a:outerShdw>
                </a:effectLst>
                <a:latin typeface="Calibri" pitchFamily="34" charset="0"/>
              </a:rPr>
              <a:t>individuare le “caratteristiche spaziali e distributive dell’edificio’’</a:t>
            </a:r>
          </a:p>
          <a:p>
            <a:pPr marL="0" indent="0" algn="ctr" eaLnBrk="1" hangingPunct="1">
              <a:buFontTx/>
              <a:buNone/>
            </a:pPr>
            <a:r>
              <a:rPr lang="it-IT" altLang="it-IT" sz="3200" dirty="0">
                <a:solidFill>
                  <a:srgbClr val="FF0000"/>
                </a:solidFill>
                <a:latin typeface="Calibri" pitchFamily="34" charset="0"/>
              </a:rPr>
              <a:t> </a:t>
            </a:r>
            <a:r>
              <a:rPr lang="it-IT" altLang="it-IT" sz="3200" dirty="0">
                <a:latin typeface="Calibri" pitchFamily="34" charset="0"/>
              </a:rPr>
              <a:t>(ad esempio i piani, le aule, le scale ecc.). </a:t>
            </a:r>
          </a:p>
          <a:p>
            <a:pPr marL="0" indent="0" algn="ctr" eaLnBrk="1" hangingPunct="1">
              <a:buFontTx/>
              <a:buNone/>
            </a:pPr>
            <a:r>
              <a:rPr lang="it-IT" altLang="it-IT" sz="3200" b="1" i="1" dirty="0">
                <a:solidFill>
                  <a:srgbClr val="FF0000"/>
                </a:solidFill>
                <a:effectLst>
                  <a:outerShdw blurRad="38100" dist="38100" dir="2700000" algn="tl">
                    <a:srgbClr val="000000">
                      <a:alpha val="43137"/>
                    </a:srgbClr>
                  </a:outerShdw>
                </a:effectLst>
                <a:latin typeface="Calibri" pitchFamily="34" charset="0"/>
              </a:rPr>
              <a:t>Occorre sempre sapere dove ci si trova</a:t>
            </a:r>
          </a:p>
          <a:p>
            <a:pPr marL="0" indent="0" algn="ctr" eaLnBrk="1" hangingPunct="1">
              <a:buFontTx/>
              <a:buNone/>
            </a:pPr>
            <a:r>
              <a:rPr lang="it-IT" altLang="it-IT" sz="3200" b="1" i="1" dirty="0">
                <a:solidFill>
                  <a:srgbClr val="FF0000"/>
                </a:solidFill>
                <a:effectLst>
                  <a:outerShdw blurRad="38100" dist="38100" dir="2700000" algn="tl">
                    <a:srgbClr val="000000">
                      <a:alpha val="43137"/>
                    </a:srgbClr>
                  </a:outerShdw>
                </a:effectLst>
                <a:latin typeface="Calibri" pitchFamily="34" charset="0"/>
              </a:rPr>
              <a:t> e dove sono le uscite più vicine. </a:t>
            </a:r>
          </a:p>
        </p:txBody>
      </p:sp>
    </p:spTree>
    <p:extLst>
      <p:ext uri="{BB962C8B-B14F-4D97-AF65-F5344CB8AC3E}">
        <p14:creationId xmlns="" xmlns:p14="http://schemas.microsoft.com/office/powerpoint/2010/main" val="155513284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685800" y="764704"/>
            <a:ext cx="7772400" cy="4921721"/>
          </a:xfrm>
        </p:spPr>
        <p:txBody>
          <a:bodyPr>
            <a:normAutofit/>
          </a:bodyPr>
          <a:lstStyle/>
          <a:p>
            <a:pPr marL="0" indent="0" algn="ctr" eaLnBrk="1" hangingPunct="1">
              <a:buFontTx/>
              <a:buNone/>
            </a:pPr>
            <a:r>
              <a:rPr lang="it-IT" altLang="it-IT" sz="4400" b="1" dirty="0">
                <a:solidFill>
                  <a:srgbClr val="002060"/>
                </a:solidFill>
              </a:rPr>
              <a:t>La procedura</a:t>
            </a:r>
            <a:r>
              <a:rPr lang="it-IT" altLang="it-IT" sz="4400" dirty="0">
                <a:solidFill>
                  <a:srgbClr val="002060"/>
                </a:solidFill>
              </a:rPr>
              <a:t>, relativa al piano di evacuazione, </a:t>
            </a:r>
            <a:r>
              <a:rPr lang="it-IT" altLang="it-IT" sz="4400" b="1" dirty="0">
                <a:solidFill>
                  <a:srgbClr val="002060"/>
                </a:solidFill>
              </a:rPr>
              <a:t>deve “specificare nel dettaglio </a:t>
            </a:r>
            <a:r>
              <a:rPr lang="it-IT" altLang="it-IT" sz="4400" b="1" i="1" dirty="0">
                <a:solidFill>
                  <a:srgbClr val="FF0000"/>
                </a:solidFill>
                <a:effectLst>
                  <a:outerShdw blurRad="38100" dist="38100" dir="2700000" algn="tl">
                    <a:srgbClr val="000000">
                      <a:alpha val="43137"/>
                    </a:srgbClr>
                  </a:outerShdw>
                </a:effectLst>
              </a:rPr>
              <a:t>chi fa e che cosa fa, </a:t>
            </a:r>
            <a:r>
              <a:rPr lang="it-IT" altLang="it-IT" sz="4400" b="1" dirty="0"/>
              <a:t>seguendo una certa logicità di azioni nel tempo”. </a:t>
            </a:r>
          </a:p>
        </p:txBody>
      </p:sp>
    </p:spTree>
    <p:extLst>
      <p:ext uri="{BB962C8B-B14F-4D97-AF65-F5344CB8AC3E}">
        <p14:creationId xmlns="" xmlns:p14="http://schemas.microsoft.com/office/powerpoint/2010/main" val="167559713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pPr algn="ctr"/>
            <a:r>
              <a:rPr lang="it-IT" i="1" dirty="0">
                <a:solidFill>
                  <a:srgbClr val="FF0000"/>
                </a:solidFill>
              </a:rPr>
              <a:t>Promemoria per la prova di evacuazione</a:t>
            </a:r>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907704" y="1412776"/>
            <a:ext cx="4912978" cy="4582826"/>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2979929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solidFill>
                  <a:srgbClr val="FF0000"/>
                </a:solidFill>
              </a:rPr>
              <a:t>Segnale di allarme evacuazione</a:t>
            </a:r>
          </a:p>
        </p:txBody>
      </p:sp>
      <p:pic>
        <p:nvPicPr>
          <p:cNvPr id="205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95536" y="1412776"/>
            <a:ext cx="8266142" cy="421966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7513386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0825" y="188913"/>
            <a:ext cx="8642350" cy="631825"/>
          </a:xfrm>
          <a:noFill/>
        </p:spPr>
        <p:txBody>
          <a:bodyPr tIns="10800" bIns="10800">
            <a:spAutoFit/>
          </a:bodyPr>
          <a:lstStyle/>
          <a:p>
            <a:pPr algn="ctr" eaLnBrk="1" hangingPunct="1"/>
            <a:r>
              <a:rPr lang="it-IT" altLang="it-IT" sz="4000" b="1" dirty="0">
                <a:solidFill>
                  <a:srgbClr val="FF0000"/>
                </a:solidFill>
                <a:latin typeface="Calibri" pitchFamily="34" charset="0"/>
              </a:rPr>
              <a:t>SEGNALE DI ALLARME EVACUAZIONE</a:t>
            </a:r>
          </a:p>
        </p:txBody>
      </p:sp>
      <p:sp>
        <p:nvSpPr>
          <p:cNvPr id="5124" name="Text Box 6"/>
          <p:cNvSpPr txBox="1">
            <a:spLocks noChangeArrowheads="1"/>
          </p:cNvSpPr>
          <p:nvPr/>
        </p:nvSpPr>
        <p:spPr bwMode="auto">
          <a:xfrm>
            <a:off x="179512" y="1196752"/>
            <a:ext cx="8640961"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261938" indent="-261938">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Tx/>
              <a:buChar char="•"/>
            </a:pPr>
            <a:r>
              <a:rPr lang="it-IT" altLang="it-IT" sz="3200" dirty="0">
                <a:solidFill>
                  <a:srgbClr val="000066"/>
                </a:solidFill>
                <a:latin typeface="Calibri" pitchFamily="34" charset="0"/>
              </a:rPr>
              <a:t>Il segnale di allarme evacuazione edificio è </a:t>
            </a:r>
            <a:r>
              <a:rPr lang="it-IT" altLang="it-IT" sz="3200" b="1" dirty="0">
                <a:solidFill>
                  <a:srgbClr val="000066"/>
                </a:solidFill>
                <a:latin typeface="Calibri" pitchFamily="34" charset="0"/>
              </a:rPr>
              <a:t>un suono di sirena</a:t>
            </a:r>
            <a:r>
              <a:rPr lang="it-IT" altLang="it-IT" sz="3200" dirty="0">
                <a:solidFill>
                  <a:srgbClr val="000066"/>
                </a:solidFill>
                <a:latin typeface="Calibri" pitchFamily="34" charset="0"/>
              </a:rPr>
              <a:t> che si ripete continuamente ed è udibile in tutti gli ambienti scolastici.</a:t>
            </a:r>
          </a:p>
          <a:p>
            <a:pPr eaLnBrk="1" hangingPunct="1">
              <a:buFontTx/>
              <a:buChar char="•"/>
            </a:pPr>
            <a:endParaRPr lang="it-IT" altLang="it-IT" sz="3200" dirty="0">
              <a:solidFill>
                <a:srgbClr val="000066"/>
              </a:solidFill>
              <a:latin typeface="Calibri" pitchFamily="34" charset="0"/>
            </a:endParaRPr>
          </a:p>
          <a:p>
            <a:pPr eaLnBrk="1" hangingPunct="1">
              <a:buFontTx/>
              <a:buChar char="•"/>
            </a:pPr>
            <a:r>
              <a:rPr lang="it-IT" altLang="it-IT" sz="3200" b="1" dirty="0">
                <a:solidFill>
                  <a:srgbClr val="000066"/>
                </a:solidFill>
                <a:latin typeface="Calibri" pitchFamily="34" charset="0"/>
              </a:rPr>
              <a:t>Alla sirena segue una voce femminile che invita tutti a lasciare i locali.</a:t>
            </a:r>
          </a:p>
          <a:p>
            <a:pPr eaLnBrk="1" hangingPunct="1">
              <a:buFontTx/>
              <a:buChar char="•"/>
            </a:pPr>
            <a:endParaRPr lang="it-IT" altLang="it-IT" sz="3200" b="1" dirty="0">
              <a:solidFill>
                <a:srgbClr val="000066"/>
              </a:solidFill>
              <a:latin typeface="Calibri" pitchFamily="34" charset="0"/>
            </a:endParaRPr>
          </a:p>
          <a:p>
            <a:pPr eaLnBrk="1" hangingPunct="1">
              <a:buFontTx/>
              <a:buChar char="•"/>
            </a:pPr>
            <a:r>
              <a:rPr lang="it-IT" altLang="it-IT" sz="3200" b="1" dirty="0">
                <a:solidFill>
                  <a:srgbClr val="000066"/>
                </a:solidFill>
                <a:latin typeface="Calibri" pitchFamily="34" charset="0"/>
              </a:rPr>
              <a:t>La sirena e la voce femminile si alternano per tutta la durata dell’emergenza.</a:t>
            </a:r>
            <a:endParaRPr lang="it-IT" altLang="it-IT" sz="3200" dirty="0">
              <a:latin typeface="Calibri" pitchFamily="34" charset="0"/>
            </a:endParaRPr>
          </a:p>
        </p:txBody>
      </p:sp>
    </p:spTree>
    <p:extLst>
      <p:ext uri="{BB962C8B-B14F-4D97-AF65-F5344CB8AC3E}">
        <p14:creationId xmlns="" xmlns:p14="http://schemas.microsoft.com/office/powerpoint/2010/main" val="284193003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4363" y="260648"/>
            <a:ext cx="8029575" cy="1143000"/>
          </a:xfrm>
        </p:spPr>
        <p:txBody>
          <a:bodyPr>
            <a:normAutofit fontScale="90000"/>
          </a:bodyPr>
          <a:lstStyle/>
          <a:p>
            <a:pPr algn="ctr" eaLnBrk="1" hangingPunct="1"/>
            <a:r>
              <a:rPr lang="it-IT" altLang="it-IT" sz="4000" b="1" dirty="0">
                <a:solidFill>
                  <a:srgbClr val="FF0000"/>
                </a:solidFill>
                <a:latin typeface="Calibri" pitchFamily="34" charset="0"/>
              </a:rPr>
              <a:t>SEGNALI DI ALLARME EVACUAZIONE</a:t>
            </a:r>
            <a:br>
              <a:rPr lang="it-IT" altLang="it-IT" sz="4000" b="1" dirty="0">
                <a:solidFill>
                  <a:srgbClr val="FF0000"/>
                </a:solidFill>
                <a:latin typeface="Calibri" pitchFamily="34" charset="0"/>
              </a:rPr>
            </a:br>
            <a:r>
              <a:rPr lang="it-IT" altLang="it-IT" sz="4000" b="1" dirty="0">
                <a:solidFill>
                  <a:srgbClr val="FF0000"/>
                </a:solidFill>
                <a:latin typeface="Calibri" pitchFamily="34" charset="0"/>
              </a:rPr>
              <a:t>in caso di guasto allarme principale</a:t>
            </a:r>
            <a:endParaRPr lang="it-IT" altLang="it-IT" dirty="0">
              <a:solidFill>
                <a:srgbClr val="FF0000"/>
              </a:solidFill>
            </a:endParaRPr>
          </a:p>
        </p:txBody>
      </p:sp>
      <p:sp>
        <p:nvSpPr>
          <p:cNvPr id="8195" name="Text Box 6"/>
          <p:cNvSpPr>
            <a:spLocks noGrp="1" noChangeArrowheads="1"/>
          </p:cNvSpPr>
          <p:nvPr>
            <p:ph idx="1"/>
          </p:nvPr>
        </p:nvSpPr>
        <p:spPr>
          <a:xfrm>
            <a:off x="438150" y="1484784"/>
            <a:ext cx="8215313" cy="4503797"/>
          </a:xfrm>
        </p:spPr>
        <p:txBody>
          <a:bodyPr>
            <a:spAutoFit/>
          </a:bodyPr>
          <a:lstStyle/>
          <a:p>
            <a:pPr marL="0" indent="0" algn="just" eaLnBrk="1" hangingPunct="1">
              <a:buFontTx/>
              <a:buNone/>
              <a:defRPr/>
            </a:pPr>
            <a:r>
              <a:rPr lang="it-IT" altLang="it-IT" dirty="0">
                <a:solidFill>
                  <a:srgbClr val="002060"/>
                </a:solidFill>
                <a:latin typeface="Calibri" panose="020F0502020204030204" pitchFamily="34" charset="0"/>
              </a:rPr>
              <a:t>In caso di guasto dell’allarme principale i segnali di allarme sostitutivi sono: </a:t>
            </a:r>
          </a:p>
          <a:p>
            <a:pPr marL="514350" indent="-514350" algn="just" eaLnBrk="1" hangingPunct="1">
              <a:buFont typeface="+mj-lt"/>
              <a:buAutoNum type="arabicPeriod"/>
              <a:defRPr/>
            </a:pPr>
            <a:r>
              <a:rPr lang="it-IT" altLang="it-IT" b="1" dirty="0">
                <a:solidFill>
                  <a:srgbClr val="FF0000"/>
                </a:solidFill>
                <a:latin typeface="Calibri" panose="020F0502020204030204" pitchFamily="34" charset="0"/>
              </a:rPr>
              <a:t>Sirena bitonale </a:t>
            </a:r>
            <a:r>
              <a:rPr lang="it-IT" altLang="it-IT" b="1" dirty="0">
                <a:solidFill>
                  <a:srgbClr val="002060"/>
                </a:solidFill>
                <a:latin typeface="Calibri" panose="020F0502020204030204" pitchFamily="34" charset="0"/>
              </a:rPr>
              <a:t>del solo sistema di allarme antiincendio, in questo caso si accendono i pannelli luminosi rossi presenti in vari luoghi dell’Istituto.</a:t>
            </a:r>
          </a:p>
          <a:p>
            <a:pPr marL="514350" indent="-514350" algn="just" eaLnBrk="1" hangingPunct="1">
              <a:buFont typeface="+mj-lt"/>
              <a:buAutoNum type="arabicPeriod"/>
              <a:defRPr/>
            </a:pPr>
            <a:endParaRPr lang="it-IT" altLang="it-IT" b="1" dirty="0">
              <a:solidFill>
                <a:srgbClr val="002060"/>
              </a:solidFill>
              <a:latin typeface="Calibri" panose="020F0502020204030204" pitchFamily="34" charset="0"/>
            </a:endParaRPr>
          </a:p>
          <a:p>
            <a:pPr marL="514350" indent="-514350" algn="just" eaLnBrk="1" hangingPunct="1">
              <a:buFont typeface="+mj-lt"/>
              <a:buAutoNum type="arabicPeriod"/>
              <a:defRPr/>
            </a:pPr>
            <a:r>
              <a:rPr lang="it-IT" altLang="it-IT" b="1" dirty="0">
                <a:solidFill>
                  <a:srgbClr val="FF0000"/>
                </a:solidFill>
                <a:latin typeface="Calibri" panose="020F0502020204030204" pitchFamily="34" charset="0"/>
              </a:rPr>
              <a:t>Campanella</a:t>
            </a:r>
            <a:r>
              <a:rPr lang="it-IT" altLang="it-IT" b="1" dirty="0">
                <a:solidFill>
                  <a:srgbClr val="002060"/>
                </a:solidFill>
                <a:latin typeface="Calibri" panose="020F0502020204030204" pitchFamily="34" charset="0"/>
              </a:rPr>
              <a:t> che suona in continuazione.</a:t>
            </a:r>
          </a:p>
          <a:p>
            <a:pPr marL="514350" indent="-514350" algn="just" eaLnBrk="1" hangingPunct="1">
              <a:buFont typeface="+mj-lt"/>
              <a:buAutoNum type="arabicPeriod"/>
              <a:defRPr/>
            </a:pPr>
            <a:endParaRPr lang="it-IT" altLang="it-IT" b="1" dirty="0">
              <a:solidFill>
                <a:srgbClr val="002060"/>
              </a:solidFill>
              <a:latin typeface="Calibri" panose="020F0502020204030204" pitchFamily="34" charset="0"/>
            </a:endParaRPr>
          </a:p>
          <a:p>
            <a:pPr marL="514350" indent="-514350" algn="just" eaLnBrk="1" hangingPunct="1">
              <a:buFont typeface="+mj-lt"/>
              <a:buAutoNum type="arabicPeriod"/>
              <a:defRPr/>
            </a:pPr>
            <a:r>
              <a:rPr lang="it-IT" altLang="it-IT" b="1" dirty="0">
                <a:solidFill>
                  <a:srgbClr val="FF0000"/>
                </a:solidFill>
                <a:latin typeface="Calibri" panose="020F0502020204030204" pitchFamily="34" charset="0"/>
              </a:rPr>
              <a:t>Trombe da stadio </a:t>
            </a:r>
            <a:r>
              <a:rPr lang="it-IT" altLang="it-IT" b="1" dirty="0">
                <a:solidFill>
                  <a:srgbClr val="002060"/>
                </a:solidFill>
                <a:latin typeface="Calibri" panose="020F0502020204030204" pitchFamily="34" charset="0"/>
              </a:rPr>
              <a:t>che sono in dotazione al personale dei piani.</a:t>
            </a:r>
            <a:endParaRPr lang="it-IT" altLang="it-IT" dirty="0">
              <a:solidFill>
                <a:srgbClr val="002060"/>
              </a:solidFill>
              <a:latin typeface="Calibri" panose="020F0502020204030204" pitchFamily="34" charset="0"/>
            </a:endParaRPr>
          </a:p>
        </p:txBody>
      </p:sp>
    </p:spTree>
    <p:extLst>
      <p:ext uri="{BB962C8B-B14F-4D97-AF65-F5344CB8AC3E}">
        <p14:creationId xmlns="" xmlns:p14="http://schemas.microsoft.com/office/powerpoint/2010/main" val="4602680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ainstrmSes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130000" t="-95000" r="40000" b="21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827</Words>
  <Application>Microsoft Office PowerPoint</Application>
  <PresentationFormat>Presentazione su schermo (4:3)</PresentationFormat>
  <Paragraphs>90</Paragraphs>
  <Slides>28</Slides>
  <Notes>1</Notes>
  <HiddenSlides>0</HiddenSlides>
  <MMClips>0</MMClips>
  <ScaleCrop>false</ScaleCrop>
  <HeadingPairs>
    <vt:vector size="4" baseType="variant">
      <vt:variant>
        <vt:lpstr>Tema</vt:lpstr>
      </vt:variant>
      <vt:variant>
        <vt:i4>4</vt:i4>
      </vt:variant>
      <vt:variant>
        <vt:lpstr>Titoli diapositive</vt:lpstr>
      </vt:variant>
      <vt:variant>
        <vt:i4>28</vt:i4>
      </vt:variant>
    </vt:vector>
  </HeadingPairs>
  <TitlesOfParts>
    <vt:vector size="32" baseType="lpstr">
      <vt:lpstr>BrainstrmSess</vt:lpstr>
      <vt:lpstr>2_Personalizza struttura</vt:lpstr>
      <vt:lpstr>1_Personalizza struttura</vt:lpstr>
      <vt:lpstr>Personalizza struttura</vt:lpstr>
      <vt:lpstr>Diapositiva 1</vt:lpstr>
      <vt:lpstr>Diapositiva 2</vt:lpstr>
      <vt:lpstr>Diapositiva 3</vt:lpstr>
      <vt:lpstr>Diapositiva 4</vt:lpstr>
      <vt:lpstr>Diapositiva 5</vt:lpstr>
      <vt:lpstr>Promemoria per la prova di evacuazione</vt:lpstr>
      <vt:lpstr>Segnale di allarme evacuazione</vt:lpstr>
      <vt:lpstr>SEGNALE DI ALLARME EVACUAZIONE</vt:lpstr>
      <vt:lpstr>SEGNALI DI ALLARME EVACUAZIONE in caso di guasto allarme principale</vt:lpstr>
      <vt:lpstr> Chi sono gli allievi aprifila? </vt:lpstr>
      <vt:lpstr>Diapositiva 11</vt:lpstr>
      <vt:lpstr>Gli allievi aprifila</vt:lpstr>
      <vt:lpstr>Gli allievi aprifila</vt:lpstr>
      <vt:lpstr>Gli allievi aprifila</vt:lpstr>
      <vt:lpstr>Gli allievi aprifila</vt:lpstr>
      <vt:lpstr> Chi sono gli allievi  chiudifila?</vt:lpstr>
      <vt:lpstr>Diapositiva 17</vt:lpstr>
      <vt:lpstr>Gli allievi chiudifila</vt:lpstr>
      <vt:lpstr>Gli allievi chiudifila</vt:lpstr>
      <vt:lpstr>Tutti gli altri allievi</vt:lpstr>
      <vt:lpstr>Tutti gli altri allievi</vt:lpstr>
      <vt:lpstr>Diapositiva 22</vt:lpstr>
      <vt:lpstr>Tutti gli allievi</vt:lpstr>
      <vt:lpstr>Diapositiva 24</vt:lpstr>
      <vt:lpstr>Dove è il punto di raccolta?</vt:lpstr>
      <vt:lpstr>Perché cambiare spesso  l’aria nella nostra aula?</vt:lpstr>
      <vt:lpstr>Diapositiva 27</vt:lpstr>
      <vt:lpstr> Rendere sicura la nostra scuola è compito di tutti.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Giovanni Tasca</dc:creator>
  <cp:lastModifiedBy>Lucilla</cp:lastModifiedBy>
  <cp:revision>59</cp:revision>
  <dcterms:created xsi:type="dcterms:W3CDTF">2015-12-15T18:12:07Z</dcterms:created>
  <dcterms:modified xsi:type="dcterms:W3CDTF">2020-11-03T15:11:50Z</dcterms:modified>
</cp:coreProperties>
</file>